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Lst>
  <p:notesMasterIdLst>
    <p:notesMasterId r:id="rId29"/>
  </p:notesMasterIdLst>
  <p:handoutMasterIdLst>
    <p:handoutMasterId r:id="rId30"/>
  </p:handoutMasterIdLst>
  <p:sldIdLst>
    <p:sldId id="5296" r:id="rId2"/>
    <p:sldId id="9886" r:id="rId3"/>
    <p:sldId id="9897" r:id="rId4"/>
    <p:sldId id="9893" r:id="rId5"/>
    <p:sldId id="9892" r:id="rId6"/>
    <p:sldId id="9883" r:id="rId7"/>
    <p:sldId id="9898" r:id="rId8"/>
    <p:sldId id="9879" r:id="rId9"/>
    <p:sldId id="9899" r:id="rId10"/>
    <p:sldId id="9890" r:id="rId11"/>
    <p:sldId id="9896" r:id="rId12"/>
    <p:sldId id="9900" r:id="rId13"/>
    <p:sldId id="9878" r:id="rId14"/>
    <p:sldId id="2802" r:id="rId15"/>
    <p:sldId id="2803" r:id="rId16"/>
    <p:sldId id="2804" r:id="rId17"/>
    <p:sldId id="2806" r:id="rId18"/>
    <p:sldId id="2801" r:id="rId19"/>
    <p:sldId id="2805" r:id="rId20"/>
    <p:sldId id="2807" r:id="rId21"/>
    <p:sldId id="2808" r:id="rId22"/>
    <p:sldId id="2799" r:id="rId23"/>
    <p:sldId id="2800" r:id="rId24"/>
    <p:sldId id="282" r:id="rId25"/>
    <p:sldId id="284" r:id="rId26"/>
    <p:sldId id="2741" r:id="rId27"/>
    <p:sldId id="9887"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1A7"/>
    <a:srgbClr val="BB59D6"/>
    <a:srgbClr val="348CE7"/>
    <a:srgbClr val="686868"/>
    <a:srgbClr val="44D035"/>
    <a:srgbClr val="BDA7D8"/>
    <a:srgbClr val="FDC1EA"/>
    <a:srgbClr val="DF6CB9"/>
    <a:srgbClr val="0000FF"/>
    <a:srgbClr val="AC49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3"/>
    <p:restoredTop sz="95940"/>
  </p:normalViewPr>
  <p:slideViewPr>
    <p:cSldViewPr snapToGrid="0" snapToObjects="1" showGuides="1">
      <p:cViewPr>
        <p:scale>
          <a:sx n="140" d="100"/>
          <a:sy n="140" d="100"/>
        </p:scale>
        <p:origin x="96" y="208"/>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9/4/19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9/4/19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423938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66869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27791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948434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1943322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248511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3997233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77865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4103"/>
              <a:t>Title Text</a:t>
            </a:r>
          </a:p>
        </p:txBody>
      </p:sp>
    </p:spTree>
    <p:extLst>
      <p:ext uri="{BB962C8B-B14F-4D97-AF65-F5344CB8AC3E}">
        <p14:creationId xmlns:p14="http://schemas.microsoft.com/office/powerpoint/2010/main" val="10308067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7392011" y="4862802"/>
            <a:ext cx="1517205" cy="101720"/>
          </a:xfrm>
          <a:prstGeom prst="rect">
            <a:avLst/>
          </a:prstGeom>
          <a:ln w="3175">
            <a:miter lim="400000"/>
          </a:ln>
          <a:extLst>
            <a:ext uri="{C572A759-6A51-4108-AA02-DFA0A04FC94B}">
              <ma14:wrappingTextBoxFlag xmlns="" xmlns:ma14="http://schemas.microsoft.com/office/mac/drawingml/2011/main" val="1"/>
            </a:ext>
          </a:extLst>
        </p:spPr>
        <p:txBody>
          <a:bodyPr lIns="20110" tIns="20110" rIns="20110" bIns="20110" anchor="ctr">
            <a:spAutoFit/>
          </a:bodyPr>
          <a:lstStyle/>
          <a:p>
            <a:pPr lvl="0" algn="r">
              <a:defRPr sz="1800"/>
            </a:pPr>
            <a:r>
              <a:rPr sz="397" baseline="0" dirty="0">
                <a:solidFill>
                  <a:schemeClr val="tx1"/>
                </a:solidFill>
                <a:latin typeface="HelvNeue Roman for IBM"/>
                <a:ea typeface="HelvNeue Roman for IBM"/>
                <a:cs typeface="HelvNeue Roman for IBM"/>
                <a:sym typeface="HelvNeue Roman for IBM"/>
              </a:rPr>
              <a:t>© </a:t>
            </a:r>
            <a:r>
              <a:rPr sz="397"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a:t>
            </a:r>
            <a:r>
              <a:rPr lang="en-US" sz="397" baseline="0" dirty="0">
                <a:solidFill>
                  <a:schemeClr val="tx1"/>
                </a:solidFill>
                <a:uFill>
                  <a:solidFill>
                    <a:srgbClr val="0000FF"/>
                  </a:solidFill>
                </a:uFill>
                <a:latin typeface="HelvNeue Roman for IBM"/>
                <a:ea typeface="HelvNeue Roman for IBM"/>
                <a:cs typeface="HelvNeue Roman for IBM"/>
                <a:sym typeface="HelvNeue Roman for IBM"/>
              </a:rPr>
              <a:t>9</a:t>
            </a:r>
            <a:endParaRPr sz="397"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14125662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892" y="48999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4" r:id="rId6"/>
    <p:sldLayoutId id="2147483955" r:id="rId7"/>
  </p:sldLayoutIdLst>
  <p:hf hd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image" Target="../media/image7.emf"/><Relationship Id="rId26" Type="http://schemas.openxmlformats.org/officeDocument/2006/relationships/image" Target="../media/image34.emf"/><Relationship Id="rId39" Type="http://schemas.openxmlformats.org/officeDocument/2006/relationships/image" Target="../media/image47.emf"/><Relationship Id="rId21" Type="http://schemas.openxmlformats.org/officeDocument/2006/relationships/image" Target="../media/image29.emf"/><Relationship Id="rId34" Type="http://schemas.openxmlformats.org/officeDocument/2006/relationships/image" Target="../media/image42.emf"/><Relationship Id="rId42" Type="http://schemas.openxmlformats.org/officeDocument/2006/relationships/image" Target="../media/image50.emf"/><Relationship Id="rId7" Type="http://schemas.openxmlformats.org/officeDocument/2006/relationships/image" Target="../media/image12.emf"/><Relationship Id="rId2" Type="http://schemas.openxmlformats.org/officeDocument/2006/relationships/notesSlide" Target="../notesSlides/notesSlide4.xml"/><Relationship Id="rId16" Type="http://schemas.openxmlformats.org/officeDocument/2006/relationships/image" Target="../media/image21.emf"/><Relationship Id="rId20" Type="http://schemas.openxmlformats.org/officeDocument/2006/relationships/image" Target="../media/image28.emf"/><Relationship Id="rId29" Type="http://schemas.openxmlformats.org/officeDocument/2006/relationships/image" Target="../media/image37.emf"/><Relationship Id="rId41" Type="http://schemas.openxmlformats.org/officeDocument/2006/relationships/image" Target="../media/image49.emf"/><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emf"/><Relationship Id="rId24" Type="http://schemas.openxmlformats.org/officeDocument/2006/relationships/image" Target="../media/image32.emf"/><Relationship Id="rId32" Type="http://schemas.openxmlformats.org/officeDocument/2006/relationships/image" Target="../media/image40.emf"/><Relationship Id="rId37" Type="http://schemas.openxmlformats.org/officeDocument/2006/relationships/image" Target="../media/image45.emf"/><Relationship Id="rId40" Type="http://schemas.openxmlformats.org/officeDocument/2006/relationships/image" Target="../media/image48.emf"/><Relationship Id="rId5" Type="http://schemas.openxmlformats.org/officeDocument/2006/relationships/image" Target="../media/image10.emf"/><Relationship Id="rId15" Type="http://schemas.openxmlformats.org/officeDocument/2006/relationships/image" Target="../media/image20.emf"/><Relationship Id="rId23" Type="http://schemas.openxmlformats.org/officeDocument/2006/relationships/image" Target="../media/image31.emf"/><Relationship Id="rId28" Type="http://schemas.openxmlformats.org/officeDocument/2006/relationships/image" Target="../media/image36.emf"/><Relationship Id="rId36" Type="http://schemas.openxmlformats.org/officeDocument/2006/relationships/image" Target="../media/image44.emf"/><Relationship Id="rId10" Type="http://schemas.openxmlformats.org/officeDocument/2006/relationships/image" Target="../media/image15.emf"/><Relationship Id="rId19" Type="http://schemas.openxmlformats.org/officeDocument/2006/relationships/image" Target="../media/image27.emf"/><Relationship Id="rId31" Type="http://schemas.openxmlformats.org/officeDocument/2006/relationships/image" Target="../media/image39.emf"/><Relationship Id="rId44" Type="http://schemas.openxmlformats.org/officeDocument/2006/relationships/image" Target="../media/image52.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emf"/><Relationship Id="rId22" Type="http://schemas.openxmlformats.org/officeDocument/2006/relationships/image" Target="../media/image30.emf"/><Relationship Id="rId27" Type="http://schemas.openxmlformats.org/officeDocument/2006/relationships/image" Target="../media/image35.emf"/><Relationship Id="rId30" Type="http://schemas.openxmlformats.org/officeDocument/2006/relationships/image" Target="../media/image38.emf"/><Relationship Id="rId35" Type="http://schemas.openxmlformats.org/officeDocument/2006/relationships/image" Target="../media/image43.emf"/><Relationship Id="rId43" Type="http://schemas.openxmlformats.org/officeDocument/2006/relationships/image" Target="../media/image51.emf"/><Relationship Id="rId8" Type="http://schemas.openxmlformats.org/officeDocument/2006/relationships/image" Target="../media/image13.emf"/><Relationship Id="rId3" Type="http://schemas.openxmlformats.org/officeDocument/2006/relationships/image" Target="../media/image8.png"/><Relationship Id="rId12" Type="http://schemas.openxmlformats.org/officeDocument/2006/relationships/image" Target="../media/image17.emf"/><Relationship Id="rId17" Type="http://schemas.openxmlformats.org/officeDocument/2006/relationships/image" Target="../media/image6.emf"/><Relationship Id="rId25" Type="http://schemas.openxmlformats.org/officeDocument/2006/relationships/image" Target="../media/image33.emf"/><Relationship Id="rId33" Type="http://schemas.openxmlformats.org/officeDocument/2006/relationships/image" Target="../media/image41.emf"/><Relationship Id="rId38" Type="http://schemas.openxmlformats.org/officeDocument/2006/relationships/image" Target="../media/image46.emf"/></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46.emf"/><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45.emf"/><Relationship Id="rId2" Type="http://schemas.openxmlformats.org/officeDocument/2006/relationships/image" Target="../media/image58.png"/><Relationship Id="rId16" Type="http://schemas.openxmlformats.org/officeDocument/2006/relationships/image" Target="../media/image11.emf"/><Relationship Id="rId1" Type="http://schemas.openxmlformats.org/officeDocument/2006/relationships/slideLayout" Target="../slideLayouts/slideLayout6.xml"/><Relationship Id="rId6" Type="http://schemas.openxmlformats.org/officeDocument/2006/relationships/image" Target="../media/image62.emf"/><Relationship Id="rId11" Type="http://schemas.openxmlformats.org/officeDocument/2006/relationships/image" Target="../media/image41.emf"/><Relationship Id="rId5" Type="http://schemas.openxmlformats.org/officeDocument/2006/relationships/image" Target="../media/image61.png"/><Relationship Id="rId15" Type="http://schemas.openxmlformats.org/officeDocument/2006/relationships/image" Target="../media/image48.emf"/><Relationship Id="rId10" Type="http://schemas.openxmlformats.org/officeDocument/2006/relationships/image" Target="../media/image38.emf"/><Relationship Id="rId4" Type="http://schemas.openxmlformats.org/officeDocument/2006/relationships/image" Target="../media/image60.emf"/><Relationship Id="rId9" Type="http://schemas.openxmlformats.org/officeDocument/2006/relationships/image" Target="../media/image65.png"/><Relationship Id="rId14" Type="http://schemas.openxmlformats.org/officeDocument/2006/relationships/image" Target="../media/image47.emf"/></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5.png"/><Relationship Id="rId7" Type="http://schemas.openxmlformats.org/officeDocument/2006/relationships/image" Target="../media/image14.emf"/><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66.png"/><Relationship Id="rId4" Type="http://schemas.openxmlformats.org/officeDocument/2006/relationships/image" Target="../media/image38.emf"/><Relationship Id="rId9" Type="http://schemas.openxmlformats.org/officeDocument/2006/relationships/image" Target="../media/image42.emf"/></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image" Target="../media/image7.emf"/><Relationship Id="rId26" Type="http://schemas.openxmlformats.org/officeDocument/2006/relationships/image" Target="../media/image34.emf"/><Relationship Id="rId39" Type="http://schemas.openxmlformats.org/officeDocument/2006/relationships/image" Target="../media/image47.emf"/><Relationship Id="rId21" Type="http://schemas.openxmlformats.org/officeDocument/2006/relationships/image" Target="../media/image29.emf"/><Relationship Id="rId34" Type="http://schemas.openxmlformats.org/officeDocument/2006/relationships/image" Target="../media/image42.emf"/><Relationship Id="rId42" Type="http://schemas.openxmlformats.org/officeDocument/2006/relationships/image" Target="../media/image50.emf"/><Relationship Id="rId7" Type="http://schemas.openxmlformats.org/officeDocument/2006/relationships/image" Target="../media/image12.emf"/><Relationship Id="rId2" Type="http://schemas.openxmlformats.org/officeDocument/2006/relationships/notesSlide" Target="../notesSlides/notesSlide8.xml"/><Relationship Id="rId16" Type="http://schemas.openxmlformats.org/officeDocument/2006/relationships/image" Target="../media/image21.emf"/><Relationship Id="rId20" Type="http://schemas.openxmlformats.org/officeDocument/2006/relationships/image" Target="../media/image28.emf"/><Relationship Id="rId29" Type="http://schemas.openxmlformats.org/officeDocument/2006/relationships/image" Target="../media/image37.emf"/><Relationship Id="rId41" Type="http://schemas.openxmlformats.org/officeDocument/2006/relationships/image" Target="../media/image49.emf"/><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emf"/><Relationship Id="rId24" Type="http://schemas.openxmlformats.org/officeDocument/2006/relationships/image" Target="../media/image32.emf"/><Relationship Id="rId32" Type="http://schemas.openxmlformats.org/officeDocument/2006/relationships/image" Target="../media/image40.emf"/><Relationship Id="rId37" Type="http://schemas.openxmlformats.org/officeDocument/2006/relationships/image" Target="../media/image45.emf"/><Relationship Id="rId40" Type="http://schemas.openxmlformats.org/officeDocument/2006/relationships/image" Target="../media/image48.emf"/><Relationship Id="rId5" Type="http://schemas.openxmlformats.org/officeDocument/2006/relationships/image" Target="../media/image10.emf"/><Relationship Id="rId15" Type="http://schemas.openxmlformats.org/officeDocument/2006/relationships/image" Target="../media/image20.emf"/><Relationship Id="rId23" Type="http://schemas.openxmlformats.org/officeDocument/2006/relationships/image" Target="../media/image31.emf"/><Relationship Id="rId28" Type="http://schemas.openxmlformats.org/officeDocument/2006/relationships/image" Target="../media/image36.emf"/><Relationship Id="rId36" Type="http://schemas.openxmlformats.org/officeDocument/2006/relationships/image" Target="../media/image44.emf"/><Relationship Id="rId10" Type="http://schemas.openxmlformats.org/officeDocument/2006/relationships/image" Target="../media/image15.emf"/><Relationship Id="rId19" Type="http://schemas.openxmlformats.org/officeDocument/2006/relationships/image" Target="../media/image27.emf"/><Relationship Id="rId31" Type="http://schemas.openxmlformats.org/officeDocument/2006/relationships/image" Target="../media/image39.emf"/><Relationship Id="rId44" Type="http://schemas.openxmlformats.org/officeDocument/2006/relationships/image" Target="../media/image52.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emf"/><Relationship Id="rId22" Type="http://schemas.openxmlformats.org/officeDocument/2006/relationships/image" Target="../media/image30.emf"/><Relationship Id="rId27" Type="http://schemas.openxmlformats.org/officeDocument/2006/relationships/image" Target="../media/image35.emf"/><Relationship Id="rId30" Type="http://schemas.openxmlformats.org/officeDocument/2006/relationships/image" Target="../media/image38.emf"/><Relationship Id="rId35" Type="http://schemas.openxmlformats.org/officeDocument/2006/relationships/image" Target="../media/image43.emf"/><Relationship Id="rId43" Type="http://schemas.openxmlformats.org/officeDocument/2006/relationships/image" Target="../media/image51.emf"/><Relationship Id="rId8" Type="http://schemas.openxmlformats.org/officeDocument/2006/relationships/image" Target="../media/image13.emf"/><Relationship Id="rId3" Type="http://schemas.openxmlformats.org/officeDocument/2006/relationships/image" Target="../media/image8.png"/><Relationship Id="rId12" Type="http://schemas.openxmlformats.org/officeDocument/2006/relationships/image" Target="../media/image17.emf"/><Relationship Id="rId17" Type="http://schemas.openxmlformats.org/officeDocument/2006/relationships/image" Target="../media/image6.emf"/><Relationship Id="rId25" Type="http://schemas.openxmlformats.org/officeDocument/2006/relationships/image" Target="../media/image33.emf"/><Relationship Id="rId33" Type="http://schemas.openxmlformats.org/officeDocument/2006/relationships/image" Target="../media/image41.emf"/><Relationship Id="rId38" Type="http://schemas.openxmlformats.org/officeDocument/2006/relationships/image" Target="../media/image46.emf"/></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21" Type="http://schemas.microsoft.com/office/2007/relationships/hdphoto" Target="../media/hdphoto1.wdp"/><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2.xml"/><Relationship Id="rId16" Type="http://schemas.openxmlformats.org/officeDocument/2006/relationships/image" Target="../media/image19.emf"/><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24"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8.emf"/><Relationship Id="rId23" Type="http://schemas.openxmlformats.org/officeDocument/2006/relationships/image" Target="../media/image24.png"/><Relationship Id="rId10" Type="http://schemas.openxmlformats.org/officeDocument/2006/relationships/image" Target="../media/image13.emf"/><Relationship Id="rId19" Type="http://schemas.openxmlformats.org/officeDocument/2006/relationships/image" Target="../media/image2.tif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5.png"/><Relationship Id="rId21" Type="http://schemas.openxmlformats.org/officeDocument/2006/relationships/image" Target="../media/image19.emf"/><Relationship Id="rId7" Type="http://schemas.openxmlformats.org/officeDocument/2006/relationships/image" Target="../media/image25.tif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notesSlide" Target="../notesSlides/notesSlide3.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7.emf"/><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3.emf"/><Relationship Id="rId10" Type="http://schemas.openxmlformats.org/officeDocument/2006/relationships/image" Target="../media/image8.png"/><Relationship Id="rId19" Type="http://schemas.openxmlformats.org/officeDocument/2006/relationships/image" Target="../media/image17.emf"/><Relationship Id="rId4" Type="http://schemas.openxmlformats.org/officeDocument/2006/relationships/image" Target="../media/image21.emf"/><Relationship Id="rId9" Type="http://schemas.openxmlformats.org/officeDocument/2006/relationships/image" Target="../media/image26.tiff"/><Relationship Id="rId14" Type="http://schemas.openxmlformats.org/officeDocument/2006/relationships/image" Target="../media/image12.emf"/><Relationship Id="rId2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FFB29-117F-8646-87A7-B7F9CB15A87A}"/>
              </a:ext>
            </a:extLst>
          </p:cNvPr>
          <p:cNvPicPr>
            <a:picLocks noChangeAspect="1"/>
          </p:cNvPicPr>
          <p:nvPr/>
        </p:nvPicPr>
        <p:blipFill>
          <a:blip r:embed="rId2"/>
          <a:stretch>
            <a:fillRect/>
          </a:stretch>
        </p:blipFill>
        <p:spPr>
          <a:xfrm>
            <a:off x="1457870" y="1315531"/>
            <a:ext cx="484069" cy="433204"/>
          </a:xfrm>
          <a:prstGeom prst="rect">
            <a:avLst/>
          </a:prstGeom>
        </p:spPr>
      </p:pic>
      <p:pic>
        <p:nvPicPr>
          <p:cNvPr id="3" name="Picture 9">
            <a:extLst>
              <a:ext uri="{FF2B5EF4-FFF2-40B4-BE49-F238E27FC236}">
                <a16:creationId xmlns:a16="http://schemas.microsoft.com/office/drawing/2014/main" id="{A2DFEC89-EE02-3B47-8F1E-D30B60819C2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a:off x="2130845" y="2656097"/>
            <a:ext cx="2267195" cy="54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63EC7EC3-9CA9-4B4E-9B56-F4F39A691BF8}"/>
              </a:ext>
            </a:extLst>
          </p:cNvPr>
          <p:cNvSpPr/>
          <p:nvPr/>
        </p:nvSpPr>
        <p:spPr>
          <a:xfrm flipH="1">
            <a:off x="2201490" y="1371308"/>
            <a:ext cx="5046219" cy="249819"/>
          </a:xfrm>
          <a:prstGeom prst="rect">
            <a:avLst/>
          </a:prstGeom>
          <a:gradFill flip="none" rotWithShape="1">
            <a:gsLst>
              <a:gs pos="0">
                <a:srgbClr val="002060"/>
              </a:gs>
              <a:gs pos="45000">
                <a:schemeClr val="accent1">
                  <a:lumMod val="50000"/>
                </a:schemeClr>
              </a:gs>
              <a:gs pos="68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dirty="0">
              <a:solidFill>
                <a:srgbClr val="000000"/>
              </a:solidFill>
              <a:latin typeface="IBM Plex Sans"/>
              <a:ea typeface="IBM Plex Sans"/>
              <a:cs typeface="IBM Plex Sans"/>
              <a:sym typeface="IBM Plex Sans"/>
            </a:endParaRPr>
          </a:p>
        </p:txBody>
      </p:sp>
      <p:sp>
        <p:nvSpPr>
          <p:cNvPr id="5" name="Rectangle 4">
            <a:extLst>
              <a:ext uri="{FF2B5EF4-FFF2-40B4-BE49-F238E27FC236}">
                <a16:creationId xmlns:a16="http://schemas.microsoft.com/office/drawing/2014/main" id="{8C32CA75-1835-E143-BF1D-121B42D9312F}"/>
              </a:ext>
            </a:extLst>
          </p:cNvPr>
          <p:cNvSpPr/>
          <p:nvPr/>
        </p:nvSpPr>
        <p:spPr>
          <a:xfrm flipH="1">
            <a:off x="1988120" y="1782959"/>
            <a:ext cx="5259590" cy="249819"/>
          </a:xfrm>
          <a:prstGeom prst="rect">
            <a:avLst/>
          </a:prstGeom>
          <a:gradFill flip="none" rotWithShape="1">
            <a:gsLst>
              <a:gs pos="0">
                <a:srgbClr val="002060"/>
              </a:gs>
              <a:gs pos="41000">
                <a:schemeClr val="accent1">
                  <a:lumMod val="50000"/>
                </a:schemeClr>
              </a:gs>
              <a:gs pos="64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6" name="Rectangle 5">
            <a:extLst>
              <a:ext uri="{FF2B5EF4-FFF2-40B4-BE49-F238E27FC236}">
                <a16:creationId xmlns:a16="http://schemas.microsoft.com/office/drawing/2014/main" id="{48146D62-27EE-104A-B09E-9E57F13D72E4}"/>
              </a:ext>
            </a:extLst>
          </p:cNvPr>
          <p:cNvSpPr/>
          <p:nvPr/>
        </p:nvSpPr>
        <p:spPr>
          <a:xfrm flipH="1">
            <a:off x="1799961" y="2203693"/>
            <a:ext cx="5447748" cy="249819"/>
          </a:xfrm>
          <a:prstGeom prst="rect">
            <a:avLst/>
          </a:prstGeom>
          <a:gradFill flip="none" rotWithShape="1">
            <a:gsLst>
              <a:gs pos="0">
                <a:srgbClr val="002060"/>
              </a:gs>
              <a:gs pos="41000">
                <a:schemeClr val="accent1">
                  <a:lumMod val="50000"/>
                </a:schemeClr>
              </a:gs>
              <a:gs pos="61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7" name="Rectangle 6">
            <a:extLst>
              <a:ext uri="{FF2B5EF4-FFF2-40B4-BE49-F238E27FC236}">
                <a16:creationId xmlns:a16="http://schemas.microsoft.com/office/drawing/2014/main" id="{C613AD21-B509-1748-8E08-6D0C487F4CF2}"/>
              </a:ext>
            </a:extLst>
          </p:cNvPr>
          <p:cNvSpPr/>
          <p:nvPr/>
        </p:nvSpPr>
        <p:spPr>
          <a:xfrm flipH="1">
            <a:off x="1583087" y="2615789"/>
            <a:ext cx="5664623" cy="249819"/>
          </a:xfrm>
          <a:prstGeom prst="rect">
            <a:avLst/>
          </a:prstGeom>
          <a:gradFill flip="none" rotWithShape="1">
            <a:gsLst>
              <a:gs pos="0">
                <a:srgbClr val="002060"/>
              </a:gs>
              <a:gs pos="47000">
                <a:schemeClr val="accent1">
                  <a:lumMod val="50000"/>
                </a:schemeClr>
              </a:gs>
              <a:gs pos="65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pic>
        <p:nvPicPr>
          <p:cNvPr id="9" name="Picture 8">
            <a:extLst>
              <a:ext uri="{FF2B5EF4-FFF2-40B4-BE49-F238E27FC236}">
                <a16:creationId xmlns:a16="http://schemas.microsoft.com/office/drawing/2014/main" id="{1D5BC942-B247-9342-A3E0-E12BAFCEB1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918947" y="3034512"/>
            <a:ext cx="576296" cy="309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000000"/>
                </a:solidFill>
                <a:round/>
                <a:headEnd/>
                <a:tailEnd/>
              </a14:hiddenLine>
            </a:ext>
          </a:extLst>
        </p:spPr>
      </p:pic>
      <p:sp>
        <p:nvSpPr>
          <p:cNvPr id="10" name="TextBox 9">
            <a:extLst>
              <a:ext uri="{FF2B5EF4-FFF2-40B4-BE49-F238E27FC236}">
                <a16:creationId xmlns:a16="http://schemas.microsoft.com/office/drawing/2014/main" id="{609F2258-321E-FA4B-B24C-63CAB24474E2}"/>
              </a:ext>
            </a:extLst>
          </p:cNvPr>
          <p:cNvSpPr txBox="1"/>
          <p:nvPr/>
        </p:nvSpPr>
        <p:spPr>
          <a:xfrm>
            <a:off x="1627709" y="2677208"/>
            <a:ext cx="2201244"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COLLECT</a:t>
            </a:r>
            <a:r>
              <a:rPr lang="en-US" sz="893" kern="0" dirty="0">
                <a:solidFill>
                  <a:srgbClr val="FFFFFF"/>
                </a:solidFill>
                <a:latin typeface="Calibri"/>
                <a:cs typeface="Calibri"/>
                <a:sym typeface="Helvetica Light"/>
              </a:rPr>
              <a:t> - Make data simple and accessible</a:t>
            </a:r>
          </a:p>
        </p:txBody>
      </p:sp>
      <p:sp>
        <p:nvSpPr>
          <p:cNvPr id="11" name="TextBox 10">
            <a:extLst>
              <a:ext uri="{FF2B5EF4-FFF2-40B4-BE49-F238E27FC236}">
                <a16:creationId xmlns:a16="http://schemas.microsoft.com/office/drawing/2014/main" id="{AF1BEA17-DE91-7B4F-BE17-8A274D60AE4E}"/>
              </a:ext>
            </a:extLst>
          </p:cNvPr>
          <p:cNvSpPr txBox="1"/>
          <p:nvPr/>
        </p:nvSpPr>
        <p:spPr>
          <a:xfrm>
            <a:off x="1839694" y="2273363"/>
            <a:ext cx="250260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ORGANIZE</a:t>
            </a:r>
            <a:r>
              <a:rPr lang="en-US" sz="893" kern="0" dirty="0">
                <a:solidFill>
                  <a:srgbClr val="FFFFFF"/>
                </a:solidFill>
                <a:latin typeface="Calibri"/>
                <a:cs typeface="Calibri"/>
                <a:sym typeface="Helvetica Light"/>
              </a:rPr>
              <a:t> - Create a trusted analytics foundation</a:t>
            </a:r>
          </a:p>
        </p:txBody>
      </p:sp>
      <p:sp>
        <p:nvSpPr>
          <p:cNvPr id="12" name="TextBox 11">
            <a:extLst>
              <a:ext uri="{FF2B5EF4-FFF2-40B4-BE49-F238E27FC236}">
                <a16:creationId xmlns:a16="http://schemas.microsoft.com/office/drawing/2014/main" id="{580BE8A1-6BA9-B043-8F26-B00BFFDDE869}"/>
              </a:ext>
            </a:extLst>
          </p:cNvPr>
          <p:cNvSpPr txBox="1"/>
          <p:nvPr/>
        </p:nvSpPr>
        <p:spPr>
          <a:xfrm>
            <a:off x="2034049" y="1854268"/>
            <a:ext cx="225734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ANALYZE</a:t>
            </a:r>
            <a:r>
              <a:rPr lang="en-US" sz="893" kern="0" dirty="0">
                <a:solidFill>
                  <a:srgbClr val="FFFFFF"/>
                </a:solidFill>
                <a:latin typeface="Calibri"/>
                <a:cs typeface="Calibri"/>
                <a:sym typeface="Helvetica Light"/>
              </a:rPr>
              <a:t> - Scale insights with AI everywhere</a:t>
            </a:r>
          </a:p>
        </p:txBody>
      </p:sp>
      <p:sp>
        <p:nvSpPr>
          <p:cNvPr id="13" name="Rectangle 12">
            <a:extLst>
              <a:ext uri="{FF2B5EF4-FFF2-40B4-BE49-F238E27FC236}">
                <a16:creationId xmlns:a16="http://schemas.microsoft.com/office/drawing/2014/main" id="{507034C2-EAAF-3849-9F93-C42C1A544100}"/>
              </a:ext>
            </a:extLst>
          </p:cNvPr>
          <p:cNvSpPr/>
          <p:nvPr/>
        </p:nvSpPr>
        <p:spPr>
          <a:xfrm>
            <a:off x="1627709" y="3110811"/>
            <a:ext cx="1249295" cy="296107"/>
          </a:xfrm>
          <a:prstGeom prst="rect">
            <a:avLst/>
          </a:prstGeom>
        </p:spPr>
        <p:txBody>
          <a:bodyPr wrap="square">
            <a:spAutoFit/>
          </a:bodyPr>
          <a:lstStyle/>
          <a:p>
            <a:pPr algn="r" defTabSz="453408" eaLnBrk="1" fontAlgn="auto" hangingPunct="1">
              <a:spcBef>
                <a:spcPts val="893"/>
              </a:spcBef>
              <a:spcAft>
                <a:spcPts val="0"/>
              </a:spcAft>
              <a:defRPr/>
            </a:pPr>
            <a:r>
              <a:rPr lang="en-US" sz="662" kern="0" dirty="0">
                <a:solidFill>
                  <a:srgbClr val="002060"/>
                </a:solidFill>
                <a:latin typeface="IBM Plex Sans" charset="0"/>
                <a:ea typeface="IBM Plex Sans" charset="0"/>
                <a:cs typeface="IBM Plex Sans" charset="0"/>
                <a:sym typeface="Helvetica Neue"/>
              </a:rPr>
              <a:t>Data of every type, regardless of where it lives</a:t>
            </a:r>
            <a:endParaRPr lang="en-US" sz="662" kern="0" dirty="0">
              <a:solidFill>
                <a:srgbClr val="002060"/>
              </a:solidFill>
              <a:latin typeface="IBM Plex Sans Regular" charset="0"/>
              <a:ea typeface="IBM Plex Sans Regular" charset="0"/>
              <a:cs typeface="IBM Plex Sans Regular" charset="0"/>
              <a:sym typeface="Helvetica Neue"/>
            </a:endParaRPr>
          </a:p>
        </p:txBody>
      </p:sp>
      <p:sp>
        <p:nvSpPr>
          <p:cNvPr id="14" name="TextBox 13">
            <a:extLst>
              <a:ext uri="{FF2B5EF4-FFF2-40B4-BE49-F238E27FC236}">
                <a16:creationId xmlns:a16="http://schemas.microsoft.com/office/drawing/2014/main" id="{23FF8821-31ED-1947-8FE1-0B34E5D07F5E}"/>
              </a:ext>
            </a:extLst>
          </p:cNvPr>
          <p:cNvSpPr txBox="1"/>
          <p:nvPr/>
        </p:nvSpPr>
        <p:spPr>
          <a:xfrm>
            <a:off x="5386370" y="2920040"/>
            <a:ext cx="1391502" cy="519758"/>
          </a:xfrm>
          <a:prstGeom prst="rect">
            <a:avLst/>
          </a:prstGeom>
          <a:noFill/>
        </p:spPr>
        <p:txBody>
          <a:bodyPr wrap="square" rtlCol="0">
            <a:spAutoFit/>
          </a:bodyPr>
          <a:lstStyle/>
          <a:p>
            <a:pPr algn="ctr" defTabSz="453408" eaLnBrk="1" fontAlgn="auto" hangingPunct="1">
              <a:spcBef>
                <a:spcPts val="0"/>
              </a:spcBef>
              <a:spcAft>
                <a:spcPts val="0"/>
              </a:spcAft>
              <a:defRPr/>
            </a:pPr>
            <a:r>
              <a:rPr lang="en-US" sz="926" b="1" kern="0" dirty="0">
                <a:solidFill>
                  <a:srgbClr val="002060"/>
                </a:solidFill>
                <a:latin typeface="Calibri"/>
                <a:cs typeface="Calibri"/>
                <a:sym typeface="Helvetica Light"/>
              </a:rPr>
              <a:t>MODERNIZE</a:t>
            </a:r>
            <a:endParaRPr lang="en-US" sz="926" kern="0" dirty="0">
              <a:solidFill>
                <a:srgbClr val="002060"/>
              </a:solidFill>
              <a:latin typeface="Calibri"/>
              <a:cs typeface="Calibri"/>
              <a:sym typeface="Helvetica Light"/>
            </a:endParaRPr>
          </a:p>
          <a:p>
            <a:pPr algn="ctr" defTabSz="453408" eaLnBrk="1" fontAlgn="auto" hangingPunct="1">
              <a:spcBef>
                <a:spcPts val="0"/>
              </a:spcBef>
              <a:spcAft>
                <a:spcPts val="0"/>
              </a:spcAft>
              <a:defRPr/>
            </a:pPr>
            <a:r>
              <a:rPr lang="en-US" sz="926" kern="0" dirty="0">
                <a:solidFill>
                  <a:srgbClr val="002060"/>
                </a:solidFill>
                <a:latin typeface="Calibri"/>
                <a:cs typeface="Calibri"/>
                <a:sym typeface="Helvetica Light"/>
              </a:rPr>
              <a:t>your data estate for an AI and multicloud world</a:t>
            </a:r>
          </a:p>
        </p:txBody>
      </p:sp>
      <p:sp>
        <p:nvSpPr>
          <p:cNvPr id="15" name="TextBox 14">
            <a:extLst>
              <a:ext uri="{FF2B5EF4-FFF2-40B4-BE49-F238E27FC236}">
                <a16:creationId xmlns:a16="http://schemas.microsoft.com/office/drawing/2014/main" id="{D4E77A3C-93DC-1D41-A6A4-41C7A791A1C9}"/>
              </a:ext>
            </a:extLst>
          </p:cNvPr>
          <p:cNvSpPr txBox="1"/>
          <p:nvPr/>
        </p:nvSpPr>
        <p:spPr>
          <a:xfrm>
            <a:off x="2235567" y="1444944"/>
            <a:ext cx="2762295"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INFUSE </a:t>
            </a:r>
            <a:r>
              <a:rPr lang="en-US" sz="893" kern="0" dirty="0">
                <a:solidFill>
                  <a:srgbClr val="FFFFFF"/>
                </a:solidFill>
                <a:latin typeface="Calibri"/>
                <a:cs typeface="Calibri"/>
                <a:sym typeface="Helvetica Light"/>
              </a:rPr>
              <a:t>– Operationalize AI with trust and transparency</a:t>
            </a:r>
          </a:p>
        </p:txBody>
      </p:sp>
      <p:sp>
        <p:nvSpPr>
          <p:cNvPr id="16" name="Rectangle 15">
            <a:extLst>
              <a:ext uri="{FF2B5EF4-FFF2-40B4-BE49-F238E27FC236}">
                <a16:creationId xmlns:a16="http://schemas.microsoft.com/office/drawing/2014/main" id="{CAC85875-A41C-3F41-9D90-59D82F07A680}"/>
              </a:ext>
            </a:extLst>
          </p:cNvPr>
          <p:cNvSpPr/>
          <p:nvPr/>
        </p:nvSpPr>
        <p:spPr>
          <a:xfrm>
            <a:off x="1533677" y="1772295"/>
            <a:ext cx="315478" cy="183896"/>
          </a:xfrm>
          <a:prstGeom prst="rect">
            <a:avLst/>
          </a:prstGeom>
        </p:spPr>
        <p:txBody>
          <a:bodyPr wrap="square">
            <a:spAutoFit/>
          </a:bodyPr>
          <a:lstStyle/>
          <a:p>
            <a:pPr algn="r" defTabSz="453408" eaLnBrk="1" fontAlgn="auto" hangingPunct="1">
              <a:spcBef>
                <a:spcPts val="893"/>
              </a:spcBef>
              <a:spcAft>
                <a:spcPts val="0"/>
              </a:spcAft>
              <a:defRPr/>
            </a:pPr>
            <a:r>
              <a:rPr lang="en-US" sz="595" b="1" kern="0" dirty="0">
                <a:solidFill>
                  <a:srgbClr val="002060"/>
                </a:solidFill>
                <a:latin typeface="IBM Plex Sans" charset="0"/>
                <a:ea typeface="IBM Plex Sans" charset="0"/>
                <a:cs typeface="IBM Plex Sans" charset="0"/>
                <a:sym typeface="Helvetica Neue"/>
              </a:rPr>
              <a:t>AI </a:t>
            </a:r>
            <a:endParaRPr lang="en-US" sz="595" b="1" kern="0" dirty="0">
              <a:solidFill>
                <a:srgbClr val="002060"/>
              </a:solidFill>
              <a:latin typeface="IBM Plex Sans Regular" charset="0"/>
              <a:ea typeface="IBM Plex Sans Regular" charset="0"/>
              <a:cs typeface="IBM Plex Sans Regular" charset="0"/>
              <a:sym typeface="Helvetica Neue"/>
            </a:endParaRPr>
          </a:p>
        </p:txBody>
      </p:sp>
      <p:pic>
        <p:nvPicPr>
          <p:cNvPr id="8" name="Picture 7">
            <a:extLst>
              <a:ext uri="{FF2B5EF4-FFF2-40B4-BE49-F238E27FC236}">
                <a16:creationId xmlns:a16="http://schemas.microsoft.com/office/drawing/2014/main" id="{FCB13A87-9F06-F444-A556-0CD956EEDC65}"/>
              </a:ext>
            </a:extLst>
          </p:cNvPr>
          <p:cNvPicPr>
            <a:picLocks noChangeAspect="1"/>
          </p:cNvPicPr>
          <p:nvPr/>
        </p:nvPicPr>
        <p:blipFill rotWithShape="1">
          <a:blip r:embed="rId5"/>
          <a:srcRect l="15139" t="6083" r="44226" b="22172"/>
          <a:stretch/>
        </p:blipFill>
        <p:spPr>
          <a:xfrm>
            <a:off x="4984332" y="1116073"/>
            <a:ext cx="2220577" cy="1807868"/>
          </a:xfrm>
          <a:prstGeom prst="rect">
            <a:avLst/>
          </a:prstGeom>
        </p:spPr>
      </p:pic>
      <p:sp>
        <p:nvSpPr>
          <p:cNvPr id="17" name="TextBox 16">
            <a:extLst>
              <a:ext uri="{FF2B5EF4-FFF2-40B4-BE49-F238E27FC236}">
                <a16:creationId xmlns:a16="http://schemas.microsoft.com/office/drawing/2014/main" id="{1A02AB5F-BFBA-D14E-9D8E-C0E756D10561}"/>
              </a:ext>
            </a:extLst>
          </p:cNvPr>
          <p:cNvSpPr txBox="1"/>
          <p:nvPr/>
        </p:nvSpPr>
        <p:spPr>
          <a:xfrm>
            <a:off x="1522793" y="701841"/>
            <a:ext cx="3813011" cy="21536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930" tIns="25930" rIns="25930" bIns="25930" numCol="1" spcCol="38005" rtlCol="0" anchor="ctr">
            <a:spAutoFit/>
          </a:bodyPr>
          <a:lstStyle/>
          <a:p>
            <a:pPr defTabSz="385672" eaLnBrk="1" fontAlgn="auto" latinLnBrk="1">
              <a:spcBef>
                <a:spcPts val="0"/>
              </a:spcBef>
              <a:spcAft>
                <a:spcPts val="0"/>
              </a:spcAft>
              <a:defRPr sz="1800" b="0">
                <a:solidFill>
                  <a:srgbClr val="000000"/>
                </a:solidFill>
              </a:defRPr>
            </a:pPr>
            <a:r>
              <a:rPr lang="en-US" sz="1059" b="1" kern="0" dirty="0">
                <a:solidFill>
                  <a:srgbClr val="002060"/>
                </a:solidFill>
                <a:latin typeface="Helvetica"/>
                <a:sym typeface="Helvetica Light"/>
              </a:rPr>
              <a:t>A Prescriptive Approach to Accelerating the Journey to AI</a:t>
            </a:r>
          </a:p>
        </p:txBody>
      </p:sp>
      <p:sp>
        <p:nvSpPr>
          <p:cNvPr id="18" name="TextBox 17">
            <a:extLst>
              <a:ext uri="{FF2B5EF4-FFF2-40B4-BE49-F238E27FC236}">
                <a16:creationId xmlns:a16="http://schemas.microsoft.com/office/drawing/2014/main" id="{330CB3C0-97FB-524D-83A9-F79984850A9D}"/>
              </a:ext>
            </a:extLst>
          </p:cNvPr>
          <p:cNvSpPr txBox="1"/>
          <p:nvPr/>
        </p:nvSpPr>
        <p:spPr>
          <a:xfrm>
            <a:off x="1946613" y="4027427"/>
            <a:ext cx="4937570" cy="255326"/>
          </a:xfrm>
          <a:prstGeom prst="rect">
            <a:avLst/>
          </a:prstGeom>
          <a:noFill/>
        </p:spPr>
        <p:txBody>
          <a:bodyPr wrap="none" rtlCol="0">
            <a:spAutoFit/>
          </a:bodyPr>
          <a:lstStyle/>
          <a:p>
            <a:r>
              <a:rPr lang="en-US" sz="1059" dirty="0"/>
              <a:t>Objective and next step: Define one consistent Information Architecture for AI</a:t>
            </a:r>
          </a:p>
        </p:txBody>
      </p:sp>
      <p:sp>
        <p:nvSpPr>
          <p:cNvPr id="19" name="TextBox 18">
            <a:extLst>
              <a:ext uri="{FF2B5EF4-FFF2-40B4-BE49-F238E27FC236}">
                <a16:creationId xmlns:a16="http://schemas.microsoft.com/office/drawing/2014/main" id="{3D69AF1D-9154-4347-AF60-B6361BD217BA}"/>
              </a:ext>
            </a:extLst>
          </p:cNvPr>
          <p:cNvSpPr txBox="1"/>
          <p:nvPr/>
        </p:nvSpPr>
        <p:spPr>
          <a:xfrm>
            <a:off x="3937650" y="12826"/>
            <a:ext cx="1268699"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Ladder to AI</a:t>
            </a:r>
          </a:p>
        </p:txBody>
      </p:sp>
    </p:spTree>
    <p:extLst>
      <p:ext uri="{BB962C8B-B14F-4D97-AF65-F5344CB8AC3E}">
        <p14:creationId xmlns:p14="http://schemas.microsoft.com/office/powerpoint/2010/main" val="196075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1785104"/>
          </a:xfrm>
          <a:prstGeom prst="rect">
            <a:avLst/>
          </a:prstGeom>
        </p:spPr>
        <p:txBody>
          <a:bodyPr wrap="square">
            <a:spAutoFit/>
          </a:bodyPr>
          <a:lstStyle/>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is used to monitor runtime performance and fairness over the customer population.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predictions are interpreted by an AI Insights Orchestrator deployed on IBM Cloud.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orchestrator consults Decision Management components for the next best offer to be provided to the customer.</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offer is communicated within the customer’s workflow by infusing it into the active customer care and support interactions, such as a Watson Assistant implementation.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Over some time period, 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detected the model has skewed against the real world data it’s encountering and needs to be retrained.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triggers deeper analysis using Watson Studio of the divergence from the original model and similar steps to the original model design are taken to retrain the model with optimal features and new training data.</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An updated performant model is deployed to Watson Machine Learning, as another turn of the iterative end to end model lifecycle governance.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Customers react favorably to the offers and the business starts to see the desired outcomes of lower customer churn and higher satisfaction ratings.</a:t>
            </a:r>
          </a:p>
          <a:p>
            <a:pPr marL="230188" lvl="0" indent="-230188" defTabSz="584200" eaLnBrk="1" fontAlgn="auto">
              <a:spcBef>
                <a:spcPts val="0"/>
              </a:spcBef>
              <a:spcAft>
                <a:spcPts val="0"/>
              </a:spcAft>
              <a:buFont typeface="+mj-lt"/>
              <a:buAutoNum type="arabicPeriod"/>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27608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321">
            <a:extLst>
              <a:ext uri="{FF2B5EF4-FFF2-40B4-BE49-F238E27FC236}">
                <a16:creationId xmlns:a16="http://schemas.microsoft.com/office/drawing/2014/main" id="{28F49D87-7BCB-D04D-A2B2-20089B3832DC}"/>
              </a:ext>
            </a:extLst>
          </p:cNvPr>
          <p:cNvSpPr/>
          <p:nvPr/>
        </p:nvSpPr>
        <p:spPr>
          <a:xfrm rot="5400000">
            <a:off x="1716739"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289" name="Group 288">
            <a:extLst>
              <a:ext uri="{FF2B5EF4-FFF2-40B4-BE49-F238E27FC236}">
                <a16:creationId xmlns:a16="http://schemas.microsoft.com/office/drawing/2014/main" id="{82A9255B-D6E0-384F-9677-20389B0D4E16}"/>
              </a:ext>
            </a:extLst>
          </p:cNvPr>
          <p:cNvGrpSpPr/>
          <p:nvPr/>
        </p:nvGrpSpPr>
        <p:grpSpPr>
          <a:xfrm>
            <a:off x="2224963" y="4542159"/>
            <a:ext cx="658850" cy="415582"/>
            <a:chOff x="-1447193" y="1875688"/>
            <a:chExt cx="1149566" cy="887826"/>
          </a:xfrm>
        </p:grpSpPr>
        <p:sp>
          <p:nvSpPr>
            <p:cNvPr id="290" name="Shape 319">
              <a:extLst>
                <a:ext uri="{FF2B5EF4-FFF2-40B4-BE49-F238E27FC236}">
                  <a16:creationId xmlns:a16="http://schemas.microsoft.com/office/drawing/2014/main" id="{0EC18E63-71A1-4B44-BDDE-625E837CE3C1}"/>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1" name="_-36.png">
              <a:extLst>
                <a:ext uri="{FF2B5EF4-FFF2-40B4-BE49-F238E27FC236}">
                  <a16:creationId xmlns:a16="http://schemas.microsoft.com/office/drawing/2014/main" id="{D9769D60-19FF-C243-ADA3-B772F010E36E}"/>
                </a:ext>
              </a:extLst>
            </p:cNvPr>
            <p:cNvPicPr/>
            <p:nvPr/>
          </p:nvPicPr>
          <p:blipFill>
            <a:blip r:embed="rId3"/>
            <a:srcRect l="15445" t="21517" r="15445" b="21517"/>
            <a:stretch>
              <a:fillRect/>
            </a:stretch>
          </p:blipFill>
          <p:spPr>
            <a:xfrm>
              <a:off x="-1071698" y="1966978"/>
              <a:ext cx="345282" cy="284610"/>
            </a:xfrm>
            <a:prstGeom prst="rect">
              <a:avLst/>
            </a:prstGeom>
            <a:ln w="3175" cap="flat">
              <a:noFill/>
              <a:miter lim="400000"/>
            </a:ln>
            <a:effectLst/>
          </p:spPr>
        </p:pic>
        <p:sp>
          <p:nvSpPr>
            <p:cNvPr id="292" name="Shape 321">
              <a:extLst>
                <a:ext uri="{FF2B5EF4-FFF2-40B4-BE49-F238E27FC236}">
                  <a16:creationId xmlns:a16="http://schemas.microsoft.com/office/drawing/2014/main" id="{A93801B8-5207-ED42-9407-39AD90B8B4C3}"/>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93" name="Group 292">
            <a:extLst>
              <a:ext uri="{FF2B5EF4-FFF2-40B4-BE49-F238E27FC236}">
                <a16:creationId xmlns:a16="http://schemas.microsoft.com/office/drawing/2014/main" id="{7E2FD821-A3B0-A247-A666-B29EDD879111}"/>
              </a:ext>
            </a:extLst>
          </p:cNvPr>
          <p:cNvGrpSpPr/>
          <p:nvPr/>
        </p:nvGrpSpPr>
        <p:grpSpPr>
          <a:xfrm>
            <a:off x="3495264" y="4541141"/>
            <a:ext cx="478839" cy="395107"/>
            <a:chOff x="-1032273" y="3368145"/>
            <a:chExt cx="643863" cy="585581"/>
          </a:xfrm>
        </p:grpSpPr>
        <p:pic>
          <p:nvPicPr>
            <p:cNvPr id="294" name="Picture 293">
              <a:extLst>
                <a:ext uri="{FF2B5EF4-FFF2-40B4-BE49-F238E27FC236}">
                  <a16:creationId xmlns:a16="http://schemas.microsoft.com/office/drawing/2014/main" id="{CE205B9A-65FE-3D48-B08F-A9CA4066D09C}"/>
                </a:ext>
              </a:extLst>
            </p:cNvPr>
            <p:cNvPicPr>
              <a:picLocks noChangeAspect="1"/>
            </p:cNvPicPr>
            <p:nvPr/>
          </p:nvPicPr>
          <p:blipFill>
            <a:blip r:embed="rId4"/>
            <a:stretch>
              <a:fillRect/>
            </a:stretch>
          </p:blipFill>
          <p:spPr>
            <a:xfrm>
              <a:off x="-974401" y="3368145"/>
              <a:ext cx="386056" cy="301827"/>
            </a:xfrm>
            <a:prstGeom prst="rect">
              <a:avLst/>
            </a:prstGeom>
          </p:spPr>
        </p:pic>
        <p:sp>
          <p:nvSpPr>
            <p:cNvPr id="295" name="Shape 321">
              <a:extLst>
                <a:ext uri="{FF2B5EF4-FFF2-40B4-BE49-F238E27FC236}">
                  <a16:creationId xmlns:a16="http://schemas.microsoft.com/office/drawing/2014/main" id="{999BE040-67A9-0941-AD4C-A9C9BCEDC659}"/>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96" name="Group 295">
            <a:extLst>
              <a:ext uri="{FF2B5EF4-FFF2-40B4-BE49-F238E27FC236}">
                <a16:creationId xmlns:a16="http://schemas.microsoft.com/office/drawing/2014/main" id="{86698345-01D1-E943-B9D6-297CD75BB5BA}"/>
              </a:ext>
            </a:extLst>
          </p:cNvPr>
          <p:cNvGrpSpPr/>
          <p:nvPr/>
        </p:nvGrpSpPr>
        <p:grpSpPr>
          <a:xfrm>
            <a:off x="4101372" y="4544316"/>
            <a:ext cx="832931" cy="414546"/>
            <a:chOff x="-1202205" y="3307184"/>
            <a:chExt cx="1029965" cy="679776"/>
          </a:xfrm>
        </p:grpSpPr>
        <p:pic>
          <p:nvPicPr>
            <p:cNvPr id="297" name="Picture 296">
              <a:extLst>
                <a:ext uri="{FF2B5EF4-FFF2-40B4-BE49-F238E27FC236}">
                  <a16:creationId xmlns:a16="http://schemas.microsoft.com/office/drawing/2014/main" id="{4D527B8F-36EF-6441-96B4-D91A3AE4EBEF}"/>
                </a:ext>
              </a:extLst>
            </p:cNvPr>
            <p:cNvPicPr>
              <a:picLocks noChangeAspect="1"/>
            </p:cNvPicPr>
            <p:nvPr/>
          </p:nvPicPr>
          <p:blipFill>
            <a:blip r:embed="rId4"/>
            <a:stretch>
              <a:fillRect/>
            </a:stretch>
          </p:blipFill>
          <p:spPr>
            <a:xfrm>
              <a:off x="-974400" y="3307184"/>
              <a:ext cx="385334" cy="344192"/>
            </a:xfrm>
            <a:prstGeom prst="rect">
              <a:avLst/>
            </a:prstGeom>
          </p:spPr>
        </p:pic>
        <p:sp>
          <p:nvSpPr>
            <p:cNvPr id="298" name="Shape 321">
              <a:extLst>
                <a:ext uri="{FF2B5EF4-FFF2-40B4-BE49-F238E27FC236}">
                  <a16:creationId xmlns:a16="http://schemas.microsoft.com/office/drawing/2014/main" id="{E0D97F99-61F6-0D4F-9E37-D32DFF30C6F4}"/>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99" name="Group 298">
            <a:extLst>
              <a:ext uri="{FF2B5EF4-FFF2-40B4-BE49-F238E27FC236}">
                <a16:creationId xmlns:a16="http://schemas.microsoft.com/office/drawing/2014/main" id="{537499CF-255D-2A41-AEA1-D0237D06F40A}"/>
              </a:ext>
            </a:extLst>
          </p:cNvPr>
          <p:cNvGrpSpPr/>
          <p:nvPr/>
        </p:nvGrpSpPr>
        <p:grpSpPr>
          <a:xfrm>
            <a:off x="6296382" y="4553522"/>
            <a:ext cx="296992" cy="240270"/>
            <a:chOff x="-974401" y="3347824"/>
            <a:chExt cx="507871" cy="515867"/>
          </a:xfrm>
        </p:grpSpPr>
        <p:pic>
          <p:nvPicPr>
            <p:cNvPr id="300" name="Picture 299">
              <a:extLst>
                <a:ext uri="{FF2B5EF4-FFF2-40B4-BE49-F238E27FC236}">
                  <a16:creationId xmlns:a16="http://schemas.microsoft.com/office/drawing/2014/main" id="{9B705B3B-85A2-2C49-83CD-B0B4883069C0}"/>
                </a:ext>
              </a:extLst>
            </p:cNvPr>
            <p:cNvPicPr>
              <a:picLocks noChangeAspect="1"/>
            </p:cNvPicPr>
            <p:nvPr/>
          </p:nvPicPr>
          <p:blipFill>
            <a:blip r:embed="rId4"/>
            <a:stretch>
              <a:fillRect/>
            </a:stretch>
          </p:blipFill>
          <p:spPr>
            <a:xfrm>
              <a:off x="-974401" y="3347824"/>
              <a:ext cx="507871" cy="397063"/>
            </a:xfrm>
            <a:prstGeom prst="rect">
              <a:avLst/>
            </a:prstGeom>
          </p:spPr>
        </p:pic>
        <p:sp>
          <p:nvSpPr>
            <p:cNvPr id="301" name="Shape 321">
              <a:extLst>
                <a:ext uri="{FF2B5EF4-FFF2-40B4-BE49-F238E27FC236}">
                  <a16:creationId xmlns:a16="http://schemas.microsoft.com/office/drawing/2014/main" id="{53D03BE8-70A0-414C-A1D8-D64EE9466507}"/>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302" name="Group 301">
            <a:extLst>
              <a:ext uri="{FF2B5EF4-FFF2-40B4-BE49-F238E27FC236}">
                <a16:creationId xmlns:a16="http://schemas.microsoft.com/office/drawing/2014/main" id="{86AFA705-F78D-DA48-9483-23BE5F7BED1C}"/>
              </a:ext>
            </a:extLst>
          </p:cNvPr>
          <p:cNvGrpSpPr/>
          <p:nvPr/>
        </p:nvGrpSpPr>
        <p:grpSpPr>
          <a:xfrm>
            <a:off x="2863247" y="4531855"/>
            <a:ext cx="309280" cy="337430"/>
            <a:chOff x="492045" y="2052385"/>
            <a:chExt cx="512961" cy="679424"/>
          </a:xfrm>
        </p:grpSpPr>
        <p:grpSp>
          <p:nvGrpSpPr>
            <p:cNvPr id="303" name="Group 302">
              <a:extLst>
                <a:ext uri="{FF2B5EF4-FFF2-40B4-BE49-F238E27FC236}">
                  <a16:creationId xmlns:a16="http://schemas.microsoft.com/office/drawing/2014/main" id="{6A803108-CC26-6544-B6FB-BA757C215EB8}"/>
                </a:ext>
              </a:extLst>
            </p:cNvPr>
            <p:cNvGrpSpPr/>
            <p:nvPr/>
          </p:nvGrpSpPr>
          <p:grpSpPr>
            <a:xfrm>
              <a:off x="492045" y="2052385"/>
              <a:ext cx="512961" cy="679424"/>
              <a:chOff x="-1150640" y="975509"/>
              <a:chExt cx="512961" cy="679424"/>
            </a:xfrm>
          </p:grpSpPr>
          <p:sp>
            <p:nvSpPr>
              <p:cNvPr id="305" name="Shape 319">
                <a:extLst>
                  <a:ext uri="{FF2B5EF4-FFF2-40B4-BE49-F238E27FC236}">
                    <a16:creationId xmlns:a16="http://schemas.microsoft.com/office/drawing/2014/main" id="{116B868B-3A58-AD49-810C-B8C38F87916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6" name="Shape 321">
                <a:extLst>
                  <a:ext uri="{FF2B5EF4-FFF2-40B4-BE49-F238E27FC236}">
                    <a16:creationId xmlns:a16="http://schemas.microsoft.com/office/drawing/2014/main" id="{63EDC9B5-C4A3-4949-BC30-AF8F051F8C60}"/>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304" name="Picture 303">
              <a:extLst>
                <a:ext uri="{FF2B5EF4-FFF2-40B4-BE49-F238E27FC236}">
                  <a16:creationId xmlns:a16="http://schemas.microsoft.com/office/drawing/2014/main" id="{9C5BDE75-633B-5346-B4AC-B1C83A8DDD2F}"/>
                </a:ext>
              </a:extLst>
            </p:cNvPr>
            <p:cNvPicPr>
              <a:picLocks noChangeAspect="1"/>
            </p:cNvPicPr>
            <p:nvPr/>
          </p:nvPicPr>
          <p:blipFill>
            <a:blip r:embed="rId5"/>
            <a:stretch>
              <a:fillRect/>
            </a:stretch>
          </p:blipFill>
          <p:spPr>
            <a:xfrm>
              <a:off x="610438" y="2125994"/>
              <a:ext cx="283792" cy="317179"/>
            </a:xfrm>
            <a:prstGeom prst="rect">
              <a:avLst/>
            </a:prstGeom>
          </p:spPr>
        </p:pic>
      </p:grpSp>
      <p:grpSp>
        <p:nvGrpSpPr>
          <p:cNvPr id="307" name="Group 306">
            <a:extLst>
              <a:ext uri="{FF2B5EF4-FFF2-40B4-BE49-F238E27FC236}">
                <a16:creationId xmlns:a16="http://schemas.microsoft.com/office/drawing/2014/main" id="{2F30F17D-9741-DD49-825D-81BD51509746}"/>
              </a:ext>
            </a:extLst>
          </p:cNvPr>
          <p:cNvGrpSpPr/>
          <p:nvPr/>
        </p:nvGrpSpPr>
        <p:grpSpPr>
          <a:xfrm>
            <a:off x="4966657" y="4535797"/>
            <a:ext cx="658850" cy="423180"/>
            <a:chOff x="359426" y="3501579"/>
            <a:chExt cx="1291390" cy="844238"/>
          </a:xfrm>
        </p:grpSpPr>
        <p:grpSp>
          <p:nvGrpSpPr>
            <p:cNvPr id="308" name="Group 307">
              <a:extLst>
                <a:ext uri="{FF2B5EF4-FFF2-40B4-BE49-F238E27FC236}">
                  <a16:creationId xmlns:a16="http://schemas.microsoft.com/office/drawing/2014/main" id="{4ABAF2BF-5014-E04A-917F-45A57D3FCDF9}"/>
                </a:ext>
              </a:extLst>
            </p:cNvPr>
            <p:cNvGrpSpPr/>
            <p:nvPr/>
          </p:nvGrpSpPr>
          <p:grpSpPr>
            <a:xfrm>
              <a:off x="359426" y="3501579"/>
              <a:ext cx="1291390" cy="844238"/>
              <a:chOff x="-1283259" y="975509"/>
              <a:chExt cx="1291390" cy="844238"/>
            </a:xfrm>
          </p:grpSpPr>
          <p:sp>
            <p:nvSpPr>
              <p:cNvPr id="310" name="Shape 319">
                <a:extLst>
                  <a:ext uri="{FF2B5EF4-FFF2-40B4-BE49-F238E27FC236}">
                    <a16:creationId xmlns:a16="http://schemas.microsoft.com/office/drawing/2014/main" id="{8796A7D1-6100-D548-959B-C9B5C374EC82}"/>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11" name="Shape 321">
                <a:extLst>
                  <a:ext uri="{FF2B5EF4-FFF2-40B4-BE49-F238E27FC236}">
                    <a16:creationId xmlns:a16="http://schemas.microsoft.com/office/drawing/2014/main" id="{6178164C-4F84-E549-928C-885E1E652295}"/>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309" name="Picture 308">
              <a:extLst>
                <a:ext uri="{FF2B5EF4-FFF2-40B4-BE49-F238E27FC236}">
                  <a16:creationId xmlns:a16="http://schemas.microsoft.com/office/drawing/2014/main" id="{7FDF0FEE-F3BA-5A45-B025-46FC20AD9C30}"/>
                </a:ext>
              </a:extLst>
            </p:cNvPr>
            <p:cNvPicPr>
              <a:picLocks noChangeAspect="1"/>
            </p:cNvPicPr>
            <p:nvPr/>
          </p:nvPicPr>
          <p:blipFill>
            <a:blip r:embed="rId6"/>
            <a:stretch>
              <a:fillRect/>
            </a:stretch>
          </p:blipFill>
          <p:spPr>
            <a:xfrm>
              <a:off x="560668" y="3551893"/>
              <a:ext cx="337780" cy="274937"/>
            </a:xfrm>
            <a:prstGeom prst="rect">
              <a:avLst/>
            </a:prstGeom>
          </p:spPr>
        </p:pic>
      </p:grpSp>
      <p:grpSp>
        <p:nvGrpSpPr>
          <p:cNvPr id="312" name="Group 311">
            <a:extLst>
              <a:ext uri="{FF2B5EF4-FFF2-40B4-BE49-F238E27FC236}">
                <a16:creationId xmlns:a16="http://schemas.microsoft.com/office/drawing/2014/main" id="{987D3538-1DD9-AA49-A200-C1EBE91B7677}"/>
              </a:ext>
            </a:extLst>
          </p:cNvPr>
          <p:cNvGrpSpPr/>
          <p:nvPr/>
        </p:nvGrpSpPr>
        <p:grpSpPr>
          <a:xfrm>
            <a:off x="5698432" y="4539774"/>
            <a:ext cx="227789" cy="259708"/>
            <a:chOff x="520052" y="4273413"/>
            <a:chExt cx="456947" cy="558157"/>
          </a:xfrm>
        </p:grpSpPr>
        <p:grpSp>
          <p:nvGrpSpPr>
            <p:cNvPr id="313" name="Group 312">
              <a:extLst>
                <a:ext uri="{FF2B5EF4-FFF2-40B4-BE49-F238E27FC236}">
                  <a16:creationId xmlns:a16="http://schemas.microsoft.com/office/drawing/2014/main" id="{0DF5247E-02D6-7C4E-BDA0-72F905FC7DEC}"/>
                </a:ext>
              </a:extLst>
            </p:cNvPr>
            <p:cNvGrpSpPr/>
            <p:nvPr/>
          </p:nvGrpSpPr>
          <p:grpSpPr>
            <a:xfrm>
              <a:off x="520052" y="4273413"/>
              <a:ext cx="456947" cy="558157"/>
              <a:chOff x="-1122633" y="975509"/>
              <a:chExt cx="456947" cy="558157"/>
            </a:xfrm>
          </p:grpSpPr>
          <p:sp>
            <p:nvSpPr>
              <p:cNvPr id="315" name="Shape 319">
                <a:extLst>
                  <a:ext uri="{FF2B5EF4-FFF2-40B4-BE49-F238E27FC236}">
                    <a16:creationId xmlns:a16="http://schemas.microsoft.com/office/drawing/2014/main" id="{EF82EE02-468D-994B-8CEB-7053D6A6DC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6" name="Shape 321">
                <a:extLst>
                  <a:ext uri="{FF2B5EF4-FFF2-40B4-BE49-F238E27FC236}">
                    <a16:creationId xmlns:a16="http://schemas.microsoft.com/office/drawing/2014/main" id="{66171A79-8DE0-FD4B-9435-5D91936BE5D1}"/>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314" name="Picture 313">
              <a:extLst>
                <a:ext uri="{FF2B5EF4-FFF2-40B4-BE49-F238E27FC236}">
                  <a16:creationId xmlns:a16="http://schemas.microsoft.com/office/drawing/2014/main" id="{7956CAE9-69A5-5646-920D-92BBC875BDF2}"/>
                </a:ext>
              </a:extLst>
            </p:cNvPr>
            <p:cNvPicPr>
              <a:picLocks noChangeAspect="1"/>
            </p:cNvPicPr>
            <p:nvPr/>
          </p:nvPicPr>
          <p:blipFill>
            <a:blip r:embed="rId7"/>
            <a:stretch>
              <a:fillRect/>
            </a:stretch>
          </p:blipFill>
          <p:spPr>
            <a:xfrm>
              <a:off x="561452" y="4373944"/>
              <a:ext cx="357806" cy="244355"/>
            </a:xfrm>
            <a:prstGeom prst="rect">
              <a:avLst/>
            </a:prstGeom>
          </p:spPr>
        </p:pic>
      </p:grpSp>
      <p:grpSp>
        <p:nvGrpSpPr>
          <p:cNvPr id="317" name="Group 316">
            <a:extLst>
              <a:ext uri="{FF2B5EF4-FFF2-40B4-BE49-F238E27FC236}">
                <a16:creationId xmlns:a16="http://schemas.microsoft.com/office/drawing/2014/main" id="{E25F5818-A5CC-134C-BA46-7DE396E78138}"/>
              </a:ext>
            </a:extLst>
          </p:cNvPr>
          <p:cNvGrpSpPr/>
          <p:nvPr/>
        </p:nvGrpSpPr>
        <p:grpSpPr>
          <a:xfrm>
            <a:off x="6970657" y="4548363"/>
            <a:ext cx="226920" cy="237854"/>
            <a:chOff x="541005" y="5725926"/>
            <a:chExt cx="456947" cy="552367"/>
          </a:xfrm>
        </p:grpSpPr>
        <p:grpSp>
          <p:nvGrpSpPr>
            <p:cNvPr id="318" name="Group 317">
              <a:extLst>
                <a:ext uri="{FF2B5EF4-FFF2-40B4-BE49-F238E27FC236}">
                  <a16:creationId xmlns:a16="http://schemas.microsoft.com/office/drawing/2014/main" id="{110077A8-22CA-814D-AAFA-DB0FB5008A7F}"/>
                </a:ext>
              </a:extLst>
            </p:cNvPr>
            <p:cNvGrpSpPr/>
            <p:nvPr/>
          </p:nvGrpSpPr>
          <p:grpSpPr>
            <a:xfrm>
              <a:off x="541005" y="5725926"/>
              <a:ext cx="456947" cy="552367"/>
              <a:chOff x="-1122633" y="975509"/>
              <a:chExt cx="456947" cy="552367"/>
            </a:xfrm>
          </p:grpSpPr>
          <p:sp>
            <p:nvSpPr>
              <p:cNvPr id="320" name="Shape 319">
                <a:extLst>
                  <a:ext uri="{FF2B5EF4-FFF2-40B4-BE49-F238E27FC236}">
                    <a16:creationId xmlns:a16="http://schemas.microsoft.com/office/drawing/2014/main" id="{97812EE0-B130-5D4B-BAE5-09F0732AB3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1" name="Shape 321">
                <a:extLst>
                  <a:ext uri="{FF2B5EF4-FFF2-40B4-BE49-F238E27FC236}">
                    <a16:creationId xmlns:a16="http://schemas.microsoft.com/office/drawing/2014/main" id="{95470599-7A58-B24C-AAB1-94F714AD51C3}"/>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319" name="Picture 318">
              <a:extLst>
                <a:ext uri="{FF2B5EF4-FFF2-40B4-BE49-F238E27FC236}">
                  <a16:creationId xmlns:a16="http://schemas.microsoft.com/office/drawing/2014/main" id="{435DEA29-9DD0-AB41-A0E6-1219A0C0E9B0}"/>
                </a:ext>
              </a:extLst>
            </p:cNvPr>
            <p:cNvPicPr>
              <a:picLocks noChangeAspect="1"/>
            </p:cNvPicPr>
            <p:nvPr/>
          </p:nvPicPr>
          <p:blipFill>
            <a:blip r:embed="rId8"/>
            <a:stretch>
              <a:fillRect/>
            </a:stretch>
          </p:blipFill>
          <p:spPr>
            <a:xfrm>
              <a:off x="585455" y="5816278"/>
              <a:ext cx="358684" cy="260861"/>
            </a:xfrm>
            <a:prstGeom prst="rect">
              <a:avLst/>
            </a:prstGeom>
          </p:spPr>
        </p:pic>
      </p:grpSp>
      <p:grpSp>
        <p:nvGrpSpPr>
          <p:cNvPr id="322" name="Group 321">
            <a:extLst>
              <a:ext uri="{FF2B5EF4-FFF2-40B4-BE49-F238E27FC236}">
                <a16:creationId xmlns:a16="http://schemas.microsoft.com/office/drawing/2014/main" id="{817041FE-B81E-754B-9280-72F942958EB4}"/>
              </a:ext>
            </a:extLst>
          </p:cNvPr>
          <p:cNvGrpSpPr/>
          <p:nvPr/>
        </p:nvGrpSpPr>
        <p:grpSpPr>
          <a:xfrm>
            <a:off x="3127596" y="387544"/>
            <a:ext cx="288152" cy="360068"/>
            <a:chOff x="9042960" y="521717"/>
            <a:chExt cx="518622" cy="587091"/>
          </a:xfrm>
        </p:grpSpPr>
        <p:grpSp>
          <p:nvGrpSpPr>
            <p:cNvPr id="323" name="Group 322">
              <a:extLst>
                <a:ext uri="{FF2B5EF4-FFF2-40B4-BE49-F238E27FC236}">
                  <a16:creationId xmlns:a16="http://schemas.microsoft.com/office/drawing/2014/main" id="{B1021BEF-A4F2-134C-890D-A44CB4DAEF3E}"/>
                </a:ext>
              </a:extLst>
            </p:cNvPr>
            <p:cNvGrpSpPr/>
            <p:nvPr/>
          </p:nvGrpSpPr>
          <p:grpSpPr>
            <a:xfrm>
              <a:off x="9042960" y="521717"/>
              <a:ext cx="518622" cy="587091"/>
              <a:chOff x="-1184308" y="975509"/>
              <a:chExt cx="518622" cy="587091"/>
            </a:xfrm>
          </p:grpSpPr>
          <p:sp>
            <p:nvSpPr>
              <p:cNvPr id="325" name="Shape 319">
                <a:extLst>
                  <a:ext uri="{FF2B5EF4-FFF2-40B4-BE49-F238E27FC236}">
                    <a16:creationId xmlns:a16="http://schemas.microsoft.com/office/drawing/2014/main" id="{2E12A9E1-D9D1-4B42-A53B-3A93DFE404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6" name="Shape 321">
                <a:extLst>
                  <a:ext uri="{FF2B5EF4-FFF2-40B4-BE49-F238E27FC236}">
                    <a16:creationId xmlns:a16="http://schemas.microsoft.com/office/drawing/2014/main" id="{1849029F-9937-D049-A8D9-7E95BAB83726}"/>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324" name="Picture 323">
              <a:extLst>
                <a:ext uri="{FF2B5EF4-FFF2-40B4-BE49-F238E27FC236}">
                  <a16:creationId xmlns:a16="http://schemas.microsoft.com/office/drawing/2014/main" id="{4BE84BC9-063B-0B4F-AC36-890AF7F5779A}"/>
                </a:ext>
              </a:extLst>
            </p:cNvPr>
            <p:cNvPicPr>
              <a:picLocks noChangeAspect="1"/>
            </p:cNvPicPr>
            <p:nvPr/>
          </p:nvPicPr>
          <p:blipFill>
            <a:blip r:embed="rId9"/>
            <a:stretch>
              <a:fillRect/>
            </a:stretch>
          </p:blipFill>
          <p:spPr>
            <a:xfrm>
              <a:off x="9198214" y="617087"/>
              <a:ext cx="284061" cy="284061"/>
            </a:xfrm>
            <a:prstGeom prst="rect">
              <a:avLst/>
            </a:prstGeom>
          </p:spPr>
        </p:pic>
      </p:grpSp>
      <p:grpSp>
        <p:nvGrpSpPr>
          <p:cNvPr id="327" name="Group 326">
            <a:extLst>
              <a:ext uri="{FF2B5EF4-FFF2-40B4-BE49-F238E27FC236}">
                <a16:creationId xmlns:a16="http://schemas.microsoft.com/office/drawing/2014/main" id="{AD851ECD-7ABA-8345-B712-5D7FE8D07EC5}"/>
              </a:ext>
            </a:extLst>
          </p:cNvPr>
          <p:cNvGrpSpPr/>
          <p:nvPr/>
        </p:nvGrpSpPr>
        <p:grpSpPr>
          <a:xfrm>
            <a:off x="4194662" y="389173"/>
            <a:ext cx="1056347" cy="397497"/>
            <a:chOff x="9102274" y="1210854"/>
            <a:chExt cx="1901236" cy="648119"/>
          </a:xfrm>
        </p:grpSpPr>
        <p:grpSp>
          <p:nvGrpSpPr>
            <p:cNvPr id="328" name="Group 327">
              <a:extLst>
                <a:ext uri="{FF2B5EF4-FFF2-40B4-BE49-F238E27FC236}">
                  <a16:creationId xmlns:a16="http://schemas.microsoft.com/office/drawing/2014/main" id="{4AA63948-884C-9149-B7C3-1289BA550E01}"/>
                </a:ext>
              </a:extLst>
            </p:cNvPr>
            <p:cNvGrpSpPr/>
            <p:nvPr/>
          </p:nvGrpSpPr>
          <p:grpSpPr>
            <a:xfrm>
              <a:off x="9102274" y="1210854"/>
              <a:ext cx="1901236" cy="648119"/>
              <a:chOff x="-1124987" y="972698"/>
              <a:chExt cx="1901236" cy="648119"/>
            </a:xfrm>
          </p:grpSpPr>
          <p:sp>
            <p:nvSpPr>
              <p:cNvPr id="330" name="Shape 319">
                <a:extLst>
                  <a:ext uri="{FF2B5EF4-FFF2-40B4-BE49-F238E27FC236}">
                    <a16:creationId xmlns:a16="http://schemas.microsoft.com/office/drawing/2014/main" id="{900C3F4A-B0A9-D14E-985A-E1ED9A656E4A}"/>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1" name="Shape 321">
                <a:extLst>
                  <a:ext uri="{FF2B5EF4-FFF2-40B4-BE49-F238E27FC236}">
                    <a16:creationId xmlns:a16="http://schemas.microsoft.com/office/drawing/2014/main" id="{547FB4A5-A0E7-564D-AD15-357BC17BA9A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329" name="Picture 328">
              <a:extLst>
                <a:ext uri="{FF2B5EF4-FFF2-40B4-BE49-F238E27FC236}">
                  <a16:creationId xmlns:a16="http://schemas.microsoft.com/office/drawing/2014/main" id="{7FFC9368-5D85-D643-A349-9D89EB928224}"/>
                </a:ext>
              </a:extLst>
            </p:cNvPr>
            <p:cNvPicPr>
              <a:picLocks noChangeAspect="1"/>
            </p:cNvPicPr>
            <p:nvPr/>
          </p:nvPicPr>
          <p:blipFill>
            <a:blip r:embed="rId10"/>
            <a:stretch>
              <a:fillRect/>
            </a:stretch>
          </p:blipFill>
          <p:spPr>
            <a:xfrm>
              <a:off x="9739337" y="1285355"/>
              <a:ext cx="245254" cy="359123"/>
            </a:xfrm>
            <a:prstGeom prst="rect">
              <a:avLst/>
            </a:prstGeom>
          </p:spPr>
        </p:pic>
      </p:grpSp>
      <p:grpSp>
        <p:nvGrpSpPr>
          <p:cNvPr id="332" name="Group 331">
            <a:extLst>
              <a:ext uri="{FF2B5EF4-FFF2-40B4-BE49-F238E27FC236}">
                <a16:creationId xmlns:a16="http://schemas.microsoft.com/office/drawing/2014/main" id="{333181CF-B38C-844E-AB42-FAE6E4B2995C}"/>
              </a:ext>
            </a:extLst>
          </p:cNvPr>
          <p:cNvGrpSpPr/>
          <p:nvPr/>
        </p:nvGrpSpPr>
        <p:grpSpPr>
          <a:xfrm>
            <a:off x="6950999" y="389930"/>
            <a:ext cx="250467" cy="366173"/>
            <a:chOff x="9108478" y="3469241"/>
            <a:chExt cx="458460" cy="587091"/>
          </a:xfrm>
        </p:grpSpPr>
        <p:grpSp>
          <p:nvGrpSpPr>
            <p:cNvPr id="333" name="Group 332">
              <a:extLst>
                <a:ext uri="{FF2B5EF4-FFF2-40B4-BE49-F238E27FC236}">
                  <a16:creationId xmlns:a16="http://schemas.microsoft.com/office/drawing/2014/main" id="{E14546C1-9CD8-0C4D-8D33-4E5767A02DCE}"/>
                </a:ext>
              </a:extLst>
            </p:cNvPr>
            <p:cNvGrpSpPr/>
            <p:nvPr/>
          </p:nvGrpSpPr>
          <p:grpSpPr>
            <a:xfrm>
              <a:off x="9108478" y="3469241"/>
              <a:ext cx="458460" cy="587091"/>
              <a:chOff x="-1123382" y="975509"/>
              <a:chExt cx="458460" cy="587091"/>
            </a:xfrm>
          </p:grpSpPr>
          <p:sp>
            <p:nvSpPr>
              <p:cNvPr id="335" name="Shape 319">
                <a:extLst>
                  <a:ext uri="{FF2B5EF4-FFF2-40B4-BE49-F238E27FC236}">
                    <a16:creationId xmlns:a16="http://schemas.microsoft.com/office/drawing/2014/main" id="{418C7707-2899-2942-A209-ABFEF09B425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6" name="Shape 321">
                <a:extLst>
                  <a:ext uri="{FF2B5EF4-FFF2-40B4-BE49-F238E27FC236}">
                    <a16:creationId xmlns:a16="http://schemas.microsoft.com/office/drawing/2014/main" id="{E42556CA-025E-5542-B972-B1323A566B21}"/>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334" name="Picture 333">
              <a:extLst>
                <a:ext uri="{FF2B5EF4-FFF2-40B4-BE49-F238E27FC236}">
                  <a16:creationId xmlns:a16="http://schemas.microsoft.com/office/drawing/2014/main" id="{85ADC53C-4FB7-F24B-9E1F-52BFEC6ECF38}"/>
                </a:ext>
              </a:extLst>
            </p:cNvPr>
            <p:cNvPicPr>
              <a:picLocks noChangeAspect="1"/>
            </p:cNvPicPr>
            <p:nvPr/>
          </p:nvPicPr>
          <p:blipFill>
            <a:blip r:embed="rId11"/>
            <a:stretch>
              <a:fillRect/>
            </a:stretch>
          </p:blipFill>
          <p:spPr>
            <a:xfrm>
              <a:off x="9157533" y="3581466"/>
              <a:ext cx="353726" cy="251332"/>
            </a:xfrm>
            <a:prstGeom prst="rect">
              <a:avLst/>
            </a:prstGeom>
          </p:spPr>
        </p:pic>
      </p:grpSp>
      <p:grpSp>
        <p:nvGrpSpPr>
          <p:cNvPr id="337" name="Group 336">
            <a:extLst>
              <a:ext uri="{FF2B5EF4-FFF2-40B4-BE49-F238E27FC236}">
                <a16:creationId xmlns:a16="http://schemas.microsoft.com/office/drawing/2014/main" id="{414F507E-B388-FF4A-A1A0-69F33B35215A}"/>
              </a:ext>
            </a:extLst>
          </p:cNvPr>
          <p:cNvGrpSpPr/>
          <p:nvPr/>
        </p:nvGrpSpPr>
        <p:grpSpPr>
          <a:xfrm>
            <a:off x="7480654" y="411916"/>
            <a:ext cx="273112" cy="332924"/>
            <a:chOff x="9104471" y="4216001"/>
            <a:chExt cx="466474" cy="587091"/>
          </a:xfrm>
        </p:grpSpPr>
        <p:grpSp>
          <p:nvGrpSpPr>
            <p:cNvPr id="338" name="Group 337">
              <a:extLst>
                <a:ext uri="{FF2B5EF4-FFF2-40B4-BE49-F238E27FC236}">
                  <a16:creationId xmlns:a16="http://schemas.microsoft.com/office/drawing/2014/main" id="{1534F3C4-3678-CD4A-B65D-B4778E01305A}"/>
                </a:ext>
              </a:extLst>
            </p:cNvPr>
            <p:cNvGrpSpPr/>
            <p:nvPr/>
          </p:nvGrpSpPr>
          <p:grpSpPr>
            <a:xfrm>
              <a:off x="9104471" y="4216001"/>
              <a:ext cx="466474" cy="587091"/>
              <a:chOff x="-1127388" y="975509"/>
              <a:chExt cx="466474" cy="587091"/>
            </a:xfrm>
          </p:grpSpPr>
          <p:sp>
            <p:nvSpPr>
              <p:cNvPr id="340" name="Shape 319">
                <a:extLst>
                  <a:ext uri="{FF2B5EF4-FFF2-40B4-BE49-F238E27FC236}">
                    <a16:creationId xmlns:a16="http://schemas.microsoft.com/office/drawing/2014/main" id="{6239A35E-A98A-9A4B-B7FA-30EE7B4966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43" name="Shape 321">
                <a:extLst>
                  <a:ext uri="{FF2B5EF4-FFF2-40B4-BE49-F238E27FC236}">
                    <a16:creationId xmlns:a16="http://schemas.microsoft.com/office/drawing/2014/main" id="{4E352FA4-7192-C04F-82C1-B42505C72678}"/>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339" name="Picture 338">
              <a:extLst>
                <a:ext uri="{FF2B5EF4-FFF2-40B4-BE49-F238E27FC236}">
                  <a16:creationId xmlns:a16="http://schemas.microsoft.com/office/drawing/2014/main" id="{252C7900-07BF-024F-963F-1713103321BC}"/>
                </a:ext>
              </a:extLst>
            </p:cNvPr>
            <p:cNvPicPr>
              <a:picLocks noChangeAspect="1"/>
            </p:cNvPicPr>
            <p:nvPr/>
          </p:nvPicPr>
          <p:blipFill>
            <a:blip r:embed="rId12"/>
            <a:stretch>
              <a:fillRect/>
            </a:stretch>
          </p:blipFill>
          <p:spPr>
            <a:xfrm>
              <a:off x="9156387" y="4300252"/>
              <a:ext cx="347377" cy="272268"/>
            </a:xfrm>
            <a:prstGeom prst="rect">
              <a:avLst/>
            </a:prstGeom>
          </p:spPr>
        </p:pic>
      </p:grpSp>
      <p:grpSp>
        <p:nvGrpSpPr>
          <p:cNvPr id="344" name="Group 343">
            <a:extLst>
              <a:ext uri="{FF2B5EF4-FFF2-40B4-BE49-F238E27FC236}">
                <a16:creationId xmlns:a16="http://schemas.microsoft.com/office/drawing/2014/main" id="{4DABCEE9-C2A9-8043-92B2-78837FCC7FB8}"/>
              </a:ext>
            </a:extLst>
          </p:cNvPr>
          <p:cNvGrpSpPr/>
          <p:nvPr/>
        </p:nvGrpSpPr>
        <p:grpSpPr>
          <a:xfrm>
            <a:off x="6306646" y="385562"/>
            <a:ext cx="573875" cy="406575"/>
            <a:chOff x="8881392" y="4870546"/>
            <a:chExt cx="1032871" cy="662921"/>
          </a:xfrm>
        </p:grpSpPr>
        <p:grpSp>
          <p:nvGrpSpPr>
            <p:cNvPr id="345" name="Group 344">
              <a:extLst>
                <a:ext uri="{FF2B5EF4-FFF2-40B4-BE49-F238E27FC236}">
                  <a16:creationId xmlns:a16="http://schemas.microsoft.com/office/drawing/2014/main" id="{EEF7B460-BEBB-8143-97C0-1467143F3C30}"/>
                </a:ext>
              </a:extLst>
            </p:cNvPr>
            <p:cNvGrpSpPr/>
            <p:nvPr/>
          </p:nvGrpSpPr>
          <p:grpSpPr>
            <a:xfrm>
              <a:off x="8881392" y="4870546"/>
              <a:ext cx="1032871" cy="662921"/>
              <a:chOff x="-1350476" y="975509"/>
              <a:chExt cx="1032871" cy="662921"/>
            </a:xfrm>
          </p:grpSpPr>
          <p:sp>
            <p:nvSpPr>
              <p:cNvPr id="355" name="Shape 319">
                <a:extLst>
                  <a:ext uri="{FF2B5EF4-FFF2-40B4-BE49-F238E27FC236}">
                    <a16:creationId xmlns:a16="http://schemas.microsoft.com/office/drawing/2014/main" id="{8D1E4C8F-EC8B-8641-98B1-405ACD77778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6" name="Shape 321">
                <a:extLst>
                  <a:ext uri="{FF2B5EF4-FFF2-40B4-BE49-F238E27FC236}">
                    <a16:creationId xmlns:a16="http://schemas.microsoft.com/office/drawing/2014/main" id="{70E2D4E8-616E-6945-A0A5-329AD2591D60}"/>
                  </a:ext>
                </a:extLst>
              </p:cNvPr>
              <p:cNvSpPr/>
              <p:nvPr/>
            </p:nvSpPr>
            <p:spPr>
              <a:xfrm>
                <a:off x="-1350476" y="1487881"/>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354" name="Picture 353">
              <a:extLst>
                <a:ext uri="{FF2B5EF4-FFF2-40B4-BE49-F238E27FC236}">
                  <a16:creationId xmlns:a16="http://schemas.microsoft.com/office/drawing/2014/main" id="{567CE67B-2F64-A441-A76A-0C277B47D8CE}"/>
                </a:ext>
              </a:extLst>
            </p:cNvPr>
            <p:cNvPicPr>
              <a:picLocks noChangeAspect="1"/>
            </p:cNvPicPr>
            <p:nvPr/>
          </p:nvPicPr>
          <p:blipFill>
            <a:blip r:embed="rId13"/>
            <a:stretch>
              <a:fillRect/>
            </a:stretch>
          </p:blipFill>
          <p:spPr>
            <a:xfrm>
              <a:off x="9164404" y="4928016"/>
              <a:ext cx="339361" cy="339361"/>
            </a:xfrm>
            <a:prstGeom prst="rect">
              <a:avLst/>
            </a:prstGeom>
          </p:spPr>
        </p:pic>
      </p:grpSp>
      <p:grpSp>
        <p:nvGrpSpPr>
          <p:cNvPr id="357" name="Group 356">
            <a:extLst>
              <a:ext uri="{FF2B5EF4-FFF2-40B4-BE49-F238E27FC236}">
                <a16:creationId xmlns:a16="http://schemas.microsoft.com/office/drawing/2014/main" id="{4E81284A-71A2-484B-A780-CBD386A19C92}"/>
              </a:ext>
            </a:extLst>
          </p:cNvPr>
          <p:cNvGrpSpPr/>
          <p:nvPr/>
        </p:nvGrpSpPr>
        <p:grpSpPr>
          <a:xfrm>
            <a:off x="3565891" y="378185"/>
            <a:ext cx="577081" cy="401131"/>
            <a:chOff x="9025123" y="5666816"/>
            <a:chExt cx="964851" cy="572753"/>
          </a:xfrm>
        </p:grpSpPr>
        <p:grpSp>
          <p:nvGrpSpPr>
            <p:cNvPr id="358" name="Group 357">
              <a:extLst>
                <a:ext uri="{FF2B5EF4-FFF2-40B4-BE49-F238E27FC236}">
                  <a16:creationId xmlns:a16="http://schemas.microsoft.com/office/drawing/2014/main" id="{5C7B158E-1212-EF4B-B488-5F30B89D0FF6}"/>
                </a:ext>
              </a:extLst>
            </p:cNvPr>
            <p:cNvGrpSpPr/>
            <p:nvPr/>
          </p:nvGrpSpPr>
          <p:grpSpPr>
            <a:xfrm>
              <a:off x="9025123" y="5666816"/>
              <a:ext cx="964851" cy="572753"/>
              <a:chOff x="-1206738" y="975509"/>
              <a:chExt cx="964851" cy="572753"/>
            </a:xfrm>
          </p:grpSpPr>
          <p:sp>
            <p:nvSpPr>
              <p:cNvPr id="360" name="Shape 319">
                <a:extLst>
                  <a:ext uri="{FF2B5EF4-FFF2-40B4-BE49-F238E27FC236}">
                    <a16:creationId xmlns:a16="http://schemas.microsoft.com/office/drawing/2014/main" id="{86B5DFC5-5CB9-7D4E-B3F3-E38ED768E0A9}"/>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1" name="Shape 321">
                <a:extLst>
                  <a:ext uri="{FF2B5EF4-FFF2-40B4-BE49-F238E27FC236}">
                    <a16:creationId xmlns:a16="http://schemas.microsoft.com/office/drawing/2014/main" id="{AD016B30-662C-3C4E-A4F8-B7995868F0EB}"/>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59" name="Picture 358">
              <a:extLst>
                <a:ext uri="{FF2B5EF4-FFF2-40B4-BE49-F238E27FC236}">
                  <a16:creationId xmlns:a16="http://schemas.microsoft.com/office/drawing/2014/main" id="{E6B02366-30A3-A84E-839C-B7BE8CF6CE7D}"/>
                </a:ext>
              </a:extLst>
            </p:cNvPr>
            <p:cNvPicPr>
              <a:picLocks noChangeAspect="1"/>
            </p:cNvPicPr>
            <p:nvPr/>
          </p:nvPicPr>
          <p:blipFill>
            <a:blip r:embed="rId14"/>
            <a:stretch>
              <a:fillRect/>
            </a:stretch>
          </p:blipFill>
          <p:spPr>
            <a:xfrm>
              <a:off x="9177279" y="5670743"/>
              <a:ext cx="319761" cy="357379"/>
            </a:xfrm>
            <a:prstGeom prst="rect">
              <a:avLst/>
            </a:prstGeom>
          </p:spPr>
        </p:pic>
      </p:grpSp>
      <p:grpSp>
        <p:nvGrpSpPr>
          <p:cNvPr id="362" name="Group 361">
            <a:extLst>
              <a:ext uri="{FF2B5EF4-FFF2-40B4-BE49-F238E27FC236}">
                <a16:creationId xmlns:a16="http://schemas.microsoft.com/office/drawing/2014/main" id="{4D72D3BA-6526-4747-B41A-DD6A7C569B2B}"/>
              </a:ext>
            </a:extLst>
          </p:cNvPr>
          <p:cNvGrpSpPr/>
          <p:nvPr/>
        </p:nvGrpSpPr>
        <p:grpSpPr>
          <a:xfrm>
            <a:off x="5697645" y="393468"/>
            <a:ext cx="423193" cy="395773"/>
            <a:chOff x="9077221" y="2670742"/>
            <a:chExt cx="761670" cy="645308"/>
          </a:xfrm>
        </p:grpSpPr>
        <p:grpSp>
          <p:nvGrpSpPr>
            <p:cNvPr id="363" name="Group 362">
              <a:extLst>
                <a:ext uri="{FF2B5EF4-FFF2-40B4-BE49-F238E27FC236}">
                  <a16:creationId xmlns:a16="http://schemas.microsoft.com/office/drawing/2014/main" id="{4531CD2A-459F-9C47-93A3-98DD5CA5AB9D}"/>
                </a:ext>
              </a:extLst>
            </p:cNvPr>
            <p:cNvGrpSpPr/>
            <p:nvPr/>
          </p:nvGrpSpPr>
          <p:grpSpPr>
            <a:xfrm>
              <a:off x="9077221" y="2670742"/>
              <a:ext cx="761670" cy="645308"/>
              <a:chOff x="-1154639" y="975509"/>
              <a:chExt cx="761670" cy="645308"/>
            </a:xfrm>
          </p:grpSpPr>
          <p:sp>
            <p:nvSpPr>
              <p:cNvPr id="365" name="Shape 319">
                <a:extLst>
                  <a:ext uri="{FF2B5EF4-FFF2-40B4-BE49-F238E27FC236}">
                    <a16:creationId xmlns:a16="http://schemas.microsoft.com/office/drawing/2014/main" id="{019AE804-4A2F-F241-9BEA-A45900E6B6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6" name="Shape 321">
                <a:extLst>
                  <a:ext uri="{FF2B5EF4-FFF2-40B4-BE49-F238E27FC236}">
                    <a16:creationId xmlns:a16="http://schemas.microsoft.com/office/drawing/2014/main" id="{E9F1F417-3A20-B844-9DB0-7B78EF04DFC1}"/>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64" name="Picture 363">
              <a:extLst>
                <a:ext uri="{FF2B5EF4-FFF2-40B4-BE49-F238E27FC236}">
                  <a16:creationId xmlns:a16="http://schemas.microsoft.com/office/drawing/2014/main" id="{15FC947A-A0C2-8043-9E41-DD6E04765DBE}"/>
                </a:ext>
              </a:extLst>
            </p:cNvPr>
            <p:cNvPicPr>
              <a:picLocks noChangeAspect="1"/>
            </p:cNvPicPr>
            <p:nvPr/>
          </p:nvPicPr>
          <p:blipFill>
            <a:blip r:embed="rId15"/>
            <a:stretch>
              <a:fillRect/>
            </a:stretch>
          </p:blipFill>
          <p:spPr>
            <a:xfrm>
              <a:off x="9186283" y="2762582"/>
              <a:ext cx="310817" cy="310817"/>
            </a:xfrm>
            <a:prstGeom prst="rect">
              <a:avLst/>
            </a:prstGeom>
          </p:spPr>
        </p:pic>
      </p:grpSp>
      <p:grpSp>
        <p:nvGrpSpPr>
          <p:cNvPr id="367" name="Group 366">
            <a:extLst>
              <a:ext uri="{FF2B5EF4-FFF2-40B4-BE49-F238E27FC236}">
                <a16:creationId xmlns:a16="http://schemas.microsoft.com/office/drawing/2014/main" id="{9D5BB05C-F4B5-164E-9B54-970DEF764D10}"/>
              </a:ext>
            </a:extLst>
          </p:cNvPr>
          <p:cNvGrpSpPr/>
          <p:nvPr/>
        </p:nvGrpSpPr>
        <p:grpSpPr>
          <a:xfrm>
            <a:off x="5049588" y="393468"/>
            <a:ext cx="551433" cy="395773"/>
            <a:chOff x="9066801" y="1940323"/>
            <a:chExt cx="992479" cy="645308"/>
          </a:xfrm>
        </p:grpSpPr>
        <p:grpSp>
          <p:nvGrpSpPr>
            <p:cNvPr id="368" name="Group 367">
              <a:extLst>
                <a:ext uri="{FF2B5EF4-FFF2-40B4-BE49-F238E27FC236}">
                  <a16:creationId xmlns:a16="http://schemas.microsoft.com/office/drawing/2014/main" id="{54BBE672-93C0-2048-8DB3-9DB9AAC689B1}"/>
                </a:ext>
              </a:extLst>
            </p:cNvPr>
            <p:cNvGrpSpPr/>
            <p:nvPr/>
          </p:nvGrpSpPr>
          <p:grpSpPr>
            <a:xfrm>
              <a:off x="9066801" y="1940323"/>
              <a:ext cx="992479" cy="645308"/>
              <a:chOff x="-1165057" y="975509"/>
              <a:chExt cx="992479" cy="645308"/>
            </a:xfrm>
          </p:grpSpPr>
          <p:sp>
            <p:nvSpPr>
              <p:cNvPr id="370" name="Shape 319">
                <a:extLst>
                  <a:ext uri="{FF2B5EF4-FFF2-40B4-BE49-F238E27FC236}">
                    <a16:creationId xmlns:a16="http://schemas.microsoft.com/office/drawing/2014/main" id="{3732AFF3-5539-974C-8213-303B80FA2A3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1" name="Shape 321">
                <a:extLst>
                  <a:ext uri="{FF2B5EF4-FFF2-40B4-BE49-F238E27FC236}">
                    <a16:creationId xmlns:a16="http://schemas.microsoft.com/office/drawing/2014/main" id="{224DF294-30BC-C541-AAD9-6836D881629B}"/>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69" name="Picture 368">
              <a:extLst>
                <a:ext uri="{FF2B5EF4-FFF2-40B4-BE49-F238E27FC236}">
                  <a16:creationId xmlns:a16="http://schemas.microsoft.com/office/drawing/2014/main" id="{19E2C245-9075-7641-99DC-050EF7041CD7}"/>
                </a:ext>
              </a:extLst>
            </p:cNvPr>
            <p:cNvPicPr>
              <a:picLocks noChangeAspect="1"/>
            </p:cNvPicPr>
            <p:nvPr/>
          </p:nvPicPr>
          <p:blipFill>
            <a:blip r:embed="rId15"/>
            <a:stretch>
              <a:fillRect/>
            </a:stretch>
          </p:blipFill>
          <p:spPr>
            <a:xfrm>
              <a:off x="9186283" y="2007628"/>
              <a:ext cx="310817" cy="310817"/>
            </a:xfrm>
            <a:prstGeom prst="rect">
              <a:avLst/>
            </a:prstGeom>
          </p:spPr>
        </p:pic>
      </p:grpSp>
      <p:pic>
        <p:nvPicPr>
          <p:cNvPr id="372" name="Picture 371">
            <a:extLst>
              <a:ext uri="{FF2B5EF4-FFF2-40B4-BE49-F238E27FC236}">
                <a16:creationId xmlns:a16="http://schemas.microsoft.com/office/drawing/2014/main" id="{4F93AEE2-3068-2E48-A708-534E2D4C11B2}"/>
              </a:ext>
            </a:extLst>
          </p:cNvPr>
          <p:cNvPicPr>
            <a:picLocks noChangeAspect="1"/>
          </p:cNvPicPr>
          <p:nvPr/>
        </p:nvPicPr>
        <p:blipFill>
          <a:blip r:embed="rId4"/>
          <a:stretch>
            <a:fillRect/>
          </a:stretch>
        </p:blipFill>
        <p:spPr>
          <a:xfrm>
            <a:off x="6947098" y="408633"/>
            <a:ext cx="242924" cy="189923"/>
          </a:xfrm>
          <a:prstGeom prst="rect">
            <a:avLst/>
          </a:prstGeom>
        </p:spPr>
      </p:pic>
      <p:pic>
        <p:nvPicPr>
          <p:cNvPr id="373" name="Picture 372">
            <a:extLst>
              <a:ext uri="{FF2B5EF4-FFF2-40B4-BE49-F238E27FC236}">
                <a16:creationId xmlns:a16="http://schemas.microsoft.com/office/drawing/2014/main" id="{AF74DC6B-5CA0-814A-BD66-B63BB569C2AD}"/>
              </a:ext>
            </a:extLst>
          </p:cNvPr>
          <p:cNvPicPr>
            <a:picLocks noChangeAspect="1"/>
          </p:cNvPicPr>
          <p:nvPr/>
        </p:nvPicPr>
        <p:blipFill>
          <a:blip r:embed="rId4"/>
          <a:stretch>
            <a:fillRect/>
          </a:stretch>
        </p:blipFill>
        <p:spPr>
          <a:xfrm>
            <a:off x="7516610" y="396716"/>
            <a:ext cx="259456" cy="202848"/>
          </a:xfrm>
          <a:prstGeom prst="rect">
            <a:avLst/>
          </a:prstGeom>
        </p:spPr>
      </p:pic>
      <p:sp>
        <p:nvSpPr>
          <p:cNvPr id="374" name="Shape 321">
            <a:extLst>
              <a:ext uri="{FF2B5EF4-FFF2-40B4-BE49-F238E27FC236}">
                <a16:creationId xmlns:a16="http://schemas.microsoft.com/office/drawing/2014/main" id="{063580CA-AD97-9D4A-84D7-501D988B949E}"/>
              </a:ext>
            </a:extLst>
          </p:cNvPr>
          <p:cNvSpPr/>
          <p:nvPr/>
        </p:nvSpPr>
        <p:spPr>
          <a:xfrm rot="16200000">
            <a:off x="2652042"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
        <p:nvSpPr>
          <p:cNvPr id="375" name="Rectangle 374">
            <a:extLst>
              <a:ext uri="{FF2B5EF4-FFF2-40B4-BE49-F238E27FC236}">
                <a16:creationId xmlns:a16="http://schemas.microsoft.com/office/drawing/2014/main" id="{3FF9A66B-486B-7E4A-86D4-4715A77FFF6B}"/>
              </a:ext>
            </a:extLst>
          </p:cNvPr>
          <p:cNvSpPr/>
          <p:nvPr/>
        </p:nvSpPr>
        <p:spPr>
          <a:xfrm>
            <a:off x="2092330" y="4468307"/>
            <a:ext cx="5496243" cy="56560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6" name="Straight Connector 375">
            <a:extLst>
              <a:ext uri="{FF2B5EF4-FFF2-40B4-BE49-F238E27FC236}">
                <a16:creationId xmlns:a16="http://schemas.microsoft.com/office/drawing/2014/main" id="{7241856F-F31B-A644-AE7F-2BB2DEB54EB6}"/>
              </a:ext>
            </a:extLst>
          </p:cNvPr>
          <p:cNvCxnSpPr>
            <a:cxnSpLocks/>
          </p:cNvCxnSpPr>
          <p:nvPr/>
        </p:nvCxnSpPr>
        <p:spPr>
          <a:xfrm>
            <a:off x="3400166" y="4477734"/>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77" name="Straight Connector 376">
            <a:extLst>
              <a:ext uri="{FF2B5EF4-FFF2-40B4-BE49-F238E27FC236}">
                <a16:creationId xmlns:a16="http://schemas.microsoft.com/office/drawing/2014/main" id="{FF06EF5B-E3B3-F24C-82BE-D8878EF4D124}"/>
              </a:ext>
            </a:extLst>
          </p:cNvPr>
          <p:cNvCxnSpPr>
            <a:cxnSpLocks/>
          </p:cNvCxnSpPr>
          <p:nvPr/>
        </p:nvCxnSpPr>
        <p:spPr>
          <a:xfrm>
            <a:off x="4891410" y="4479013"/>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sp>
        <p:nvSpPr>
          <p:cNvPr id="378" name="Rectangle 377">
            <a:extLst>
              <a:ext uri="{FF2B5EF4-FFF2-40B4-BE49-F238E27FC236}">
                <a16:creationId xmlns:a16="http://schemas.microsoft.com/office/drawing/2014/main" id="{E965DF31-B5A9-9049-9C29-62476AFF1707}"/>
              </a:ext>
            </a:extLst>
          </p:cNvPr>
          <p:cNvSpPr/>
          <p:nvPr/>
        </p:nvSpPr>
        <p:spPr>
          <a:xfrm>
            <a:off x="3036695" y="329399"/>
            <a:ext cx="5026080" cy="47001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9" name="Straight Connector 378">
            <a:extLst>
              <a:ext uri="{FF2B5EF4-FFF2-40B4-BE49-F238E27FC236}">
                <a16:creationId xmlns:a16="http://schemas.microsoft.com/office/drawing/2014/main" id="{7063533A-8EBF-E64C-A072-2978C70A3FA6}"/>
              </a:ext>
            </a:extLst>
          </p:cNvPr>
          <p:cNvCxnSpPr>
            <a:cxnSpLocks/>
          </p:cNvCxnSpPr>
          <p:nvPr/>
        </p:nvCxnSpPr>
        <p:spPr>
          <a:xfrm>
            <a:off x="4165417" y="338826"/>
            <a:ext cx="0" cy="479593"/>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80" name="Straight Connector 379">
            <a:extLst>
              <a:ext uri="{FF2B5EF4-FFF2-40B4-BE49-F238E27FC236}">
                <a16:creationId xmlns:a16="http://schemas.microsoft.com/office/drawing/2014/main" id="{E4CB800F-A428-1E48-A7C5-C13D2464321F}"/>
              </a:ext>
            </a:extLst>
          </p:cNvPr>
          <p:cNvCxnSpPr>
            <a:cxnSpLocks/>
          </p:cNvCxnSpPr>
          <p:nvPr/>
        </p:nvCxnSpPr>
        <p:spPr>
          <a:xfrm>
            <a:off x="6161798" y="338826"/>
            <a:ext cx="0" cy="470166"/>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381" name="Group 380">
            <a:extLst>
              <a:ext uri="{FF2B5EF4-FFF2-40B4-BE49-F238E27FC236}">
                <a16:creationId xmlns:a16="http://schemas.microsoft.com/office/drawing/2014/main" id="{A10A9492-937C-C543-88C2-111B5309D767}"/>
              </a:ext>
            </a:extLst>
          </p:cNvPr>
          <p:cNvGrpSpPr/>
          <p:nvPr/>
        </p:nvGrpSpPr>
        <p:grpSpPr>
          <a:xfrm>
            <a:off x="8288532" y="3405852"/>
            <a:ext cx="417737" cy="465316"/>
            <a:chOff x="5584722" y="7054749"/>
            <a:chExt cx="561051" cy="679424"/>
          </a:xfrm>
        </p:grpSpPr>
        <p:grpSp>
          <p:nvGrpSpPr>
            <p:cNvPr id="382" name="Group 381">
              <a:extLst>
                <a:ext uri="{FF2B5EF4-FFF2-40B4-BE49-F238E27FC236}">
                  <a16:creationId xmlns:a16="http://schemas.microsoft.com/office/drawing/2014/main" id="{D910D556-D241-6F42-8ED6-9C9AF5A184BE}"/>
                </a:ext>
              </a:extLst>
            </p:cNvPr>
            <p:cNvGrpSpPr/>
            <p:nvPr/>
          </p:nvGrpSpPr>
          <p:grpSpPr>
            <a:xfrm>
              <a:off x="5584722" y="7054749"/>
              <a:ext cx="561051" cy="679424"/>
              <a:chOff x="-1174677" y="975509"/>
              <a:chExt cx="561051" cy="679424"/>
            </a:xfrm>
          </p:grpSpPr>
          <p:sp>
            <p:nvSpPr>
              <p:cNvPr id="384" name="Shape 319">
                <a:extLst>
                  <a:ext uri="{FF2B5EF4-FFF2-40B4-BE49-F238E27FC236}">
                    <a16:creationId xmlns:a16="http://schemas.microsoft.com/office/drawing/2014/main" id="{6CECCB1F-7718-FB42-A9B0-63D274EAC04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5" name="Shape 321">
                <a:extLst>
                  <a:ext uri="{FF2B5EF4-FFF2-40B4-BE49-F238E27FC236}">
                    <a16:creationId xmlns:a16="http://schemas.microsoft.com/office/drawing/2014/main" id="{6285E4A3-1270-A346-AFC0-C4E6123DF81E}"/>
                  </a:ext>
                </a:extLst>
              </p:cNvPr>
              <p:cNvSpPr/>
              <p:nvPr/>
            </p:nvSpPr>
            <p:spPr>
              <a:xfrm>
                <a:off x="-1174677" y="1470267"/>
                <a:ext cx="56105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MULTI CLOUD </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383" name="Picture 382">
              <a:extLst>
                <a:ext uri="{FF2B5EF4-FFF2-40B4-BE49-F238E27FC236}">
                  <a16:creationId xmlns:a16="http://schemas.microsoft.com/office/drawing/2014/main" id="{3A8E3665-BC59-7344-AF45-72613FF295F1}"/>
                </a:ext>
              </a:extLst>
            </p:cNvPr>
            <p:cNvPicPr>
              <a:picLocks noChangeAspect="1"/>
            </p:cNvPicPr>
            <p:nvPr/>
          </p:nvPicPr>
          <p:blipFill>
            <a:blip r:embed="rId16"/>
            <a:stretch>
              <a:fillRect/>
            </a:stretch>
          </p:blipFill>
          <p:spPr>
            <a:xfrm>
              <a:off x="5679983" y="7164884"/>
              <a:ext cx="372473" cy="285298"/>
            </a:xfrm>
            <a:prstGeom prst="rect">
              <a:avLst/>
            </a:prstGeom>
          </p:spPr>
        </p:pic>
      </p:grpSp>
      <p:grpSp>
        <p:nvGrpSpPr>
          <p:cNvPr id="386" name="Group 385">
            <a:extLst>
              <a:ext uri="{FF2B5EF4-FFF2-40B4-BE49-F238E27FC236}">
                <a16:creationId xmlns:a16="http://schemas.microsoft.com/office/drawing/2014/main" id="{C52E4DF7-823C-434D-9953-8ADA49391623}"/>
              </a:ext>
            </a:extLst>
          </p:cNvPr>
          <p:cNvGrpSpPr/>
          <p:nvPr/>
        </p:nvGrpSpPr>
        <p:grpSpPr>
          <a:xfrm>
            <a:off x="8319752" y="1850703"/>
            <a:ext cx="427340" cy="425953"/>
            <a:chOff x="6853870" y="4644219"/>
            <a:chExt cx="707233" cy="843891"/>
          </a:xfrm>
        </p:grpSpPr>
        <p:grpSp>
          <p:nvGrpSpPr>
            <p:cNvPr id="387" name="Group 239">
              <a:extLst>
                <a:ext uri="{FF2B5EF4-FFF2-40B4-BE49-F238E27FC236}">
                  <a16:creationId xmlns:a16="http://schemas.microsoft.com/office/drawing/2014/main" id="{1742184B-65E3-814D-81EA-93E1C6A3DBDA}"/>
                </a:ext>
              </a:extLst>
            </p:cNvPr>
            <p:cNvGrpSpPr/>
            <p:nvPr/>
          </p:nvGrpSpPr>
          <p:grpSpPr>
            <a:xfrm>
              <a:off x="6853870" y="4644219"/>
              <a:ext cx="707233" cy="843891"/>
              <a:chOff x="1694" y="9504"/>
              <a:chExt cx="707232" cy="843889"/>
            </a:xfrm>
          </p:grpSpPr>
          <p:sp>
            <p:nvSpPr>
              <p:cNvPr id="389" name="Shape 237">
                <a:extLst>
                  <a:ext uri="{FF2B5EF4-FFF2-40B4-BE49-F238E27FC236}">
                    <a16:creationId xmlns:a16="http://schemas.microsoft.com/office/drawing/2014/main" id="{5D0D53C9-D5F7-1946-96F9-36089EA7600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0" name="Shape 238">
                <a:extLst>
                  <a:ext uri="{FF2B5EF4-FFF2-40B4-BE49-F238E27FC236}">
                    <a16:creationId xmlns:a16="http://schemas.microsoft.com/office/drawing/2014/main" id="{D12D414B-8B85-704D-A7ED-DBD7645CC9CB}"/>
                  </a:ext>
                </a:extLst>
              </p:cNvPr>
              <p:cNvSpPr/>
              <p:nvPr/>
            </p:nvSpPr>
            <p:spPr>
              <a:xfrm>
                <a:off x="197569" y="707231"/>
                <a:ext cx="312090" cy="14616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OPEN</a:t>
                </a:r>
                <a:endParaRPr sz="700" b="1" dirty="0">
                  <a:solidFill>
                    <a:srgbClr val="4277BB"/>
                  </a:solidFill>
                </a:endParaRPr>
              </a:p>
            </p:txBody>
          </p:sp>
        </p:grpSp>
        <p:pic>
          <p:nvPicPr>
            <p:cNvPr id="388" name="Picture 387">
              <a:extLst>
                <a:ext uri="{FF2B5EF4-FFF2-40B4-BE49-F238E27FC236}">
                  <a16:creationId xmlns:a16="http://schemas.microsoft.com/office/drawing/2014/main" id="{DFC934D4-0B01-5742-9714-03119149AD97}"/>
                </a:ext>
              </a:extLst>
            </p:cNvPr>
            <p:cNvPicPr>
              <a:picLocks noChangeAspect="1"/>
            </p:cNvPicPr>
            <p:nvPr/>
          </p:nvPicPr>
          <p:blipFill>
            <a:blip r:embed="rId17"/>
            <a:stretch>
              <a:fillRect/>
            </a:stretch>
          </p:blipFill>
          <p:spPr>
            <a:xfrm>
              <a:off x="6932222" y="4735609"/>
              <a:ext cx="547133" cy="514949"/>
            </a:xfrm>
            <a:prstGeom prst="rect">
              <a:avLst/>
            </a:prstGeom>
          </p:spPr>
        </p:pic>
      </p:grpSp>
      <p:grpSp>
        <p:nvGrpSpPr>
          <p:cNvPr id="391" name="Group 390">
            <a:extLst>
              <a:ext uri="{FF2B5EF4-FFF2-40B4-BE49-F238E27FC236}">
                <a16:creationId xmlns:a16="http://schemas.microsoft.com/office/drawing/2014/main" id="{ED991C7D-4F06-9648-AF52-2EC032F1B3C1}"/>
              </a:ext>
            </a:extLst>
          </p:cNvPr>
          <p:cNvGrpSpPr/>
          <p:nvPr/>
        </p:nvGrpSpPr>
        <p:grpSpPr>
          <a:xfrm>
            <a:off x="8335667" y="2659065"/>
            <a:ext cx="340225" cy="402080"/>
            <a:chOff x="4043360" y="7064006"/>
            <a:chExt cx="456947" cy="587091"/>
          </a:xfrm>
        </p:grpSpPr>
        <p:grpSp>
          <p:nvGrpSpPr>
            <p:cNvPr id="392" name="Group 391">
              <a:extLst>
                <a:ext uri="{FF2B5EF4-FFF2-40B4-BE49-F238E27FC236}">
                  <a16:creationId xmlns:a16="http://schemas.microsoft.com/office/drawing/2014/main" id="{2FCD42E3-C08D-A641-A3C6-9E79F43C1810}"/>
                </a:ext>
              </a:extLst>
            </p:cNvPr>
            <p:cNvGrpSpPr/>
            <p:nvPr/>
          </p:nvGrpSpPr>
          <p:grpSpPr>
            <a:xfrm>
              <a:off x="4043360" y="7064006"/>
              <a:ext cx="456947" cy="587091"/>
              <a:chOff x="-1122633" y="975509"/>
              <a:chExt cx="456947" cy="587091"/>
            </a:xfrm>
          </p:grpSpPr>
          <p:sp>
            <p:nvSpPr>
              <p:cNvPr id="394" name="Shape 319">
                <a:extLst>
                  <a:ext uri="{FF2B5EF4-FFF2-40B4-BE49-F238E27FC236}">
                    <a16:creationId xmlns:a16="http://schemas.microsoft.com/office/drawing/2014/main" id="{88EB9BF6-8940-AE4C-84CB-F2E0ACC11CB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5" name="Shape 321">
                <a:extLst>
                  <a:ext uri="{FF2B5EF4-FFF2-40B4-BE49-F238E27FC236}">
                    <a16:creationId xmlns:a16="http://schemas.microsoft.com/office/drawing/2014/main" id="{539DF6A7-68E4-E04F-AC10-A047FB4AE7AF}"/>
                  </a:ext>
                </a:extLst>
              </p:cNvPr>
              <p:cNvSpPr/>
              <p:nvPr/>
            </p:nvSpPr>
            <p:spPr>
              <a:xfrm>
                <a:off x="-1088922" y="1470267"/>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SECURITY</a:t>
                </a:r>
                <a:endParaRPr sz="600" b="1" dirty="0">
                  <a:solidFill>
                    <a:srgbClr val="4277BB"/>
                  </a:solidFill>
                </a:endParaRPr>
              </a:p>
            </p:txBody>
          </p:sp>
        </p:grpSp>
        <p:pic>
          <p:nvPicPr>
            <p:cNvPr id="393" name="Picture 392">
              <a:extLst>
                <a:ext uri="{FF2B5EF4-FFF2-40B4-BE49-F238E27FC236}">
                  <a16:creationId xmlns:a16="http://schemas.microsoft.com/office/drawing/2014/main" id="{371B32FB-8EF2-4D41-BC11-75D0FB8FE055}"/>
                </a:ext>
              </a:extLst>
            </p:cNvPr>
            <p:cNvPicPr>
              <a:picLocks noChangeAspect="1"/>
            </p:cNvPicPr>
            <p:nvPr/>
          </p:nvPicPr>
          <p:blipFill>
            <a:blip r:embed="rId18"/>
            <a:stretch>
              <a:fillRect/>
            </a:stretch>
          </p:blipFill>
          <p:spPr>
            <a:xfrm>
              <a:off x="4138930" y="7100533"/>
              <a:ext cx="276316" cy="386842"/>
            </a:xfrm>
            <a:prstGeom prst="rect">
              <a:avLst/>
            </a:prstGeom>
          </p:spPr>
        </p:pic>
      </p:grpSp>
      <p:sp>
        <p:nvSpPr>
          <p:cNvPr id="396" name="Shape 321">
            <a:extLst>
              <a:ext uri="{FF2B5EF4-FFF2-40B4-BE49-F238E27FC236}">
                <a16:creationId xmlns:a16="http://schemas.microsoft.com/office/drawing/2014/main" id="{CCB833A6-4944-BB47-88FA-372DB1DE9F43}"/>
              </a:ext>
            </a:extLst>
          </p:cNvPr>
          <p:cNvSpPr/>
          <p:nvPr/>
        </p:nvSpPr>
        <p:spPr>
          <a:xfrm>
            <a:off x="8232915" y="1216184"/>
            <a:ext cx="716891" cy="27733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FOUNDATIONAL ARCHITECTURAL PRINCIPLES</a:t>
            </a:r>
            <a:endParaRPr sz="600" b="1" dirty="0">
              <a:solidFill>
                <a:srgbClr val="4277BB"/>
              </a:solidFill>
            </a:endParaRPr>
          </a:p>
        </p:txBody>
      </p:sp>
      <p:sp>
        <p:nvSpPr>
          <p:cNvPr id="397" name="Rectangle 396">
            <a:extLst>
              <a:ext uri="{FF2B5EF4-FFF2-40B4-BE49-F238E27FC236}">
                <a16:creationId xmlns:a16="http://schemas.microsoft.com/office/drawing/2014/main" id="{33554ACA-B8AA-9746-87B1-75B36F78E237}"/>
              </a:ext>
            </a:extLst>
          </p:cNvPr>
          <p:cNvSpPr/>
          <p:nvPr/>
        </p:nvSpPr>
        <p:spPr>
          <a:xfrm>
            <a:off x="8194859" y="786669"/>
            <a:ext cx="713617" cy="3983990"/>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05" name="Group 404">
            <a:extLst>
              <a:ext uri="{FF2B5EF4-FFF2-40B4-BE49-F238E27FC236}">
                <a16:creationId xmlns:a16="http://schemas.microsoft.com/office/drawing/2014/main" id="{9C394FB5-AE60-8B40-BBC4-FC75B2D7810B}"/>
              </a:ext>
            </a:extLst>
          </p:cNvPr>
          <p:cNvGrpSpPr/>
          <p:nvPr/>
        </p:nvGrpSpPr>
        <p:grpSpPr>
          <a:xfrm>
            <a:off x="5426785" y="3769745"/>
            <a:ext cx="331456" cy="546007"/>
            <a:chOff x="1774529" y="5404260"/>
            <a:chExt cx="456947" cy="679424"/>
          </a:xfrm>
        </p:grpSpPr>
        <p:grpSp>
          <p:nvGrpSpPr>
            <p:cNvPr id="406" name="Group 405">
              <a:extLst>
                <a:ext uri="{FF2B5EF4-FFF2-40B4-BE49-F238E27FC236}">
                  <a16:creationId xmlns:a16="http://schemas.microsoft.com/office/drawing/2014/main" id="{8F23A428-23F8-1844-A433-9A048EDE8F7A}"/>
                </a:ext>
              </a:extLst>
            </p:cNvPr>
            <p:cNvGrpSpPr/>
            <p:nvPr/>
          </p:nvGrpSpPr>
          <p:grpSpPr>
            <a:xfrm>
              <a:off x="1774529" y="5404260"/>
              <a:ext cx="456947" cy="679424"/>
              <a:chOff x="-1122633" y="975509"/>
              <a:chExt cx="456947" cy="679424"/>
            </a:xfrm>
          </p:grpSpPr>
          <p:sp>
            <p:nvSpPr>
              <p:cNvPr id="408" name="Shape 319">
                <a:extLst>
                  <a:ext uri="{FF2B5EF4-FFF2-40B4-BE49-F238E27FC236}">
                    <a16:creationId xmlns:a16="http://schemas.microsoft.com/office/drawing/2014/main" id="{40BDD317-EB63-0D46-BE0A-54E51ED47C1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9" name="Shape 321">
                <a:extLst>
                  <a:ext uri="{FF2B5EF4-FFF2-40B4-BE49-F238E27FC236}">
                    <a16:creationId xmlns:a16="http://schemas.microsoft.com/office/drawing/2014/main" id="{A202D885-D6BE-9C4C-BF58-946CF1A1B22A}"/>
                  </a:ext>
                </a:extLst>
              </p:cNvPr>
              <p:cNvSpPr/>
              <p:nvPr/>
            </p:nvSpPr>
            <p:spPr>
              <a:xfrm>
                <a:off x="-1088923" y="1470267"/>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EDGE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407" name="Picture 406">
              <a:extLst>
                <a:ext uri="{FF2B5EF4-FFF2-40B4-BE49-F238E27FC236}">
                  <a16:creationId xmlns:a16="http://schemas.microsoft.com/office/drawing/2014/main" id="{0CB55ECB-F231-4B40-BFE7-E58CE0135182}"/>
                </a:ext>
              </a:extLst>
            </p:cNvPr>
            <p:cNvPicPr>
              <a:picLocks noChangeAspect="1"/>
            </p:cNvPicPr>
            <p:nvPr/>
          </p:nvPicPr>
          <p:blipFill>
            <a:blip r:embed="rId19"/>
            <a:stretch>
              <a:fillRect/>
            </a:stretch>
          </p:blipFill>
          <p:spPr>
            <a:xfrm>
              <a:off x="1830252" y="5451565"/>
              <a:ext cx="338183" cy="338183"/>
            </a:xfrm>
            <a:prstGeom prst="rect">
              <a:avLst/>
            </a:prstGeom>
          </p:spPr>
        </p:pic>
      </p:grpSp>
      <p:grpSp>
        <p:nvGrpSpPr>
          <p:cNvPr id="410" name="Group 409">
            <a:extLst>
              <a:ext uri="{FF2B5EF4-FFF2-40B4-BE49-F238E27FC236}">
                <a16:creationId xmlns:a16="http://schemas.microsoft.com/office/drawing/2014/main" id="{FF3D6550-822F-FC46-9958-B6A35D9CB38A}"/>
              </a:ext>
            </a:extLst>
          </p:cNvPr>
          <p:cNvGrpSpPr/>
          <p:nvPr/>
        </p:nvGrpSpPr>
        <p:grpSpPr>
          <a:xfrm>
            <a:off x="2158773" y="3720200"/>
            <a:ext cx="586037" cy="528501"/>
            <a:chOff x="1509239" y="912632"/>
            <a:chExt cx="807913" cy="657640"/>
          </a:xfrm>
        </p:grpSpPr>
        <p:sp>
          <p:nvSpPr>
            <p:cNvPr id="411" name="Shape 319">
              <a:extLst>
                <a:ext uri="{FF2B5EF4-FFF2-40B4-BE49-F238E27FC236}">
                  <a16:creationId xmlns:a16="http://schemas.microsoft.com/office/drawing/2014/main" id="{5D623816-61C6-334A-BE74-48097FC09DA5}"/>
                </a:ext>
              </a:extLst>
            </p:cNvPr>
            <p:cNvSpPr/>
            <p:nvPr/>
          </p:nvSpPr>
          <p:spPr>
            <a:xfrm>
              <a:off x="1707364" y="912632"/>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2" name="Shape 321">
              <a:extLst>
                <a:ext uri="{FF2B5EF4-FFF2-40B4-BE49-F238E27FC236}">
                  <a16:creationId xmlns:a16="http://schemas.microsoft.com/office/drawing/2014/main" id="{CA4B010B-22E1-134F-8445-2FE22048C0E8}"/>
                </a:ext>
              </a:extLst>
            </p:cNvPr>
            <p:cNvSpPr/>
            <p:nvPr/>
          </p:nvSpPr>
          <p:spPr>
            <a:xfrm>
              <a:off x="1509239" y="1385606"/>
              <a:ext cx="807913"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TRANSFORMATION &amp;</a:t>
              </a:r>
            </a:p>
            <a:p>
              <a:pPr lvl="0">
                <a:defRPr sz="1800" b="0">
                  <a:solidFill>
                    <a:srgbClr val="000000"/>
                  </a:solidFill>
                </a:defRPr>
              </a:pPr>
              <a:r>
                <a:rPr lang="en-US" sz="600" b="1" dirty="0">
                  <a:solidFill>
                    <a:srgbClr val="4277BB"/>
                  </a:solidFill>
                </a:rPr>
                <a:t> CONNECTIVITY</a:t>
              </a:r>
            </a:p>
          </p:txBody>
        </p:sp>
        <p:pic>
          <p:nvPicPr>
            <p:cNvPr id="413" name="Picture 412">
              <a:extLst>
                <a:ext uri="{FF2B5EF4-FFF2-40B4-BE49-F238E27FC236}">
                  <a16:creationId xmlns:a16="http://schemas.microsoft.com/office/drawing/2014/main" id="{8DFE934A-24BD-A24D-A2A1-C5713DA86F61}"/>
                </a:ext>
              </a:extLst>
            </p:cNvPr>
            <p:cNvPicPr>
              <a:picLocks noChangeAspect="1"/>
            </p:cNvPicPr>
            <p:nvPr/>
          </p:nvPicPr>
          <p:blipFill>
            <a:blip r:embed="rId20"/>
            <a:stretch>
              <a:fillRect/>
            </a:stretch>
          </p:blipFill>
          <p:spPr>
            <a:xfrm>
              <a:off x="1767033" y="1005839"/>
              <a:ext cx="327663" cy="247419"/>
            </a:xfrm>
            <a:prstGeom prst="rect">
              <a:avLst/>
            </a:prstGeom>
          </p:spPr>
        </p:pic>
      </p:grpSp>
      <p:cxnSp>
        <p:nvCxnSpPr>
          <p:cNvPr id="414" name="Straight Connector 413">
            <a:extLst>
              <a:ext uri="{FF2B5EF4-FFF2-40B4-BE49-F238E27FC236}">
                <a16:creationId xmlns:a16="http://schemas.microsoft.com/office/drawing/2014/main" id="{EC5BCC11-128B-294F-94B1-BB42B8E98F81}"/>
              </a:ext>
            </a:extLst>
          </p:cNvPr>
          <p:cNvCxnSpPr>
            <a:cxnSpLocks/>
          </p:cNvCxnSpPr>
          <p:nvPr/>
        </p:nvCxnSpPr>
        <p:spPr>
          <a:xfrm flipV="1">
            <a:off x="2670061" y="3959645"/>
            <a:ext cx="2691536" cy="6183"/>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15" name="Straight Connector 414">
            <a:extLst>
              <a:ext uri="{FF2B5EF4-FFF2-40B4-BE49-F238E27FC236}">
                <a16:creationId xmlns:a16="http://schemas.microsoft.com/office/drawing/2014/main" id="{67A13175-49A9-EA4C-8F6F-0401DB13A9DF}"/>
              </a:ext>
            </a:extLst>
          </p:cNvPr>
          <p:cNvCxnSpPr>
            <a:cxnSpLocks/>
          </p:cNvCxnSpPr>
          <p:nvPr/>
        </p:nvCxnSpPr>
        <p:spPr>
          <a:xfrm>
            <a:off x="5838353" y="3957858"/>
            <a:ext cx="2159262" cy="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25" name="Elbow Connector 424">
            <a:extLst>
              <a:ext uri="{FF2B5EF4-FFF2-40B4-BE49-F238E27FC236}">
                <a16:creationId xmlns:a16="http://schemas.microsoft.com/office/drawing/2014/main" id="{022B6E5E-52A0-3048-87C1-8590050E25E1}"/>
              </a:ext>
            </a:extLst>
          </p:cNvPr>
          <p:cNvCxnSpPr>
            <a:cxnSpLocks/>
          </p:cNvCxnSpPr>
          <p:nvPr/>
        </p:nvCxnSpPr>
        <p:spPr>
          <a:xfrm flipV="1">
            <a:off x="4068134" y="4251853"/>
            <a:ext cx="1345937" cy="218240"/>
          </a:xfrm>
          <a:prstGeom prst="bentConnector3">
            <a:avLst>
              <a:gd name="adj1" fmla="val 27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7DBD6772-2406-3546-85BC-21A3A8021FDE}"/>
              </a:ext>
            </a:extLst>
          </p:cNvPr>
          <p:cNvCxnSpPr>
            <a:cxnSpLocks/>
          </p:cNvCxnSpPr>
          <p:nvPr/>
        </p:nvCxnSpPr>
        <p:spPr>
          <a:xfrm flipV="1">
            <a:off x="1280977" y="3965829"/>
            <a:ext cx="942371" cy="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7" name="Elbow Connector 26">
            <a:extLst>
              <a:ext uri="{FF2B5EF4-FFF2-40B4-BE49-F238E27FC236}">
                <a16:creationId xmlns:a16="http://schemas.microsoft.com/office/drawing/2014/main" id="{1B5C09A1-BD08-5847-913C-90232F17CCDE}"/>
              </a:ext>
            </a:extLst>
          </p:cNvPr>
          <p:cNvCxnSpPr/>
          <p:nvPr/>
        </p:nvCxnSpPr>
        <p:spPr>
          <a:xfrm rot="10800000">
            <a:off x="5733792" y="4099767"/>
            <a:ext cx="600179" cy="368540"/>
          </a:xfrm>
          <a:prstGeom prst="bentConnector3">
            <a:avLst>
              <a:gd name="adj1" fmla="val -4974"/>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D273D0-9089-1343-8BE5-FD3040BCDBCC}"/>
              </a:ext>
            </a:extLst>
          </p:cNvPr>
          <p:cNvCxnSpPr>
            <a:stCxn id="412" idx="2"/>
          </p:cNvCxnSpPr>
          <p:nvPr/>
        </p:nvCxnSpPr>
        <p:spPr>
          <a:xfrm flipH="1">
            <a:off x="2451791" y="4248701"/>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EA207B45-6F8D-EE40-80F1-FF2873E406D7}"/>
              </a:ext>
            </a:extLst>
          </p:cNvPr>
          <p:cNvCxnSpPr/>
          <p:nvPr/>
        </p:nvCxnSpPr>
        <p:spPr>
          <a:xfrm flipV="1">
            <a:off x="3036695" y="4087418"/>
            <a:ext cx="2414542" cy="380889"/>
          </a:xfrm>
          <a:prstGeom prst="bentConnector3">
            <a:avLst>
              <a:gd name="adj1" fmla="val 27"/>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447" name="Group 446">
            <a:extLst>
              <a:ext uri="{FF2B5EF4-FFF2-40B4-BE49-F238E27FC236}">
                <a16:creationId xmlns:a16="http://schemas.microsoft.com/office/drawing/2014/main" id="{69900126-AD68-1F44-B947-10648E9C6B0D}"/>
              </a:ext>
            </a:extLst>
          </p:cNvPr>
          <p:cNvGrpSpPr/>
          <p:nvPr/>
        </p:nvGrpSpPr>
        <p:grpSpPr>
          <a:xfrm>
            <a:off x="2808986" y="3294517"/>
            <a:ext cx="378418" cy="418305"/>
            <a:chOff x="2670372" y="3273424"/>
            <a:chExt cx="639598" cy="673899"/>
          </a:xfrm>
        </p:grpSpPr>
        <p:sp>
          <p:nvSpPr>
            <p:cNvPr id="448" name="Shape 319">
              <a:extLst>
                <a:ext uri="{FF2B5EF4-FFF2-40B4-BE49-F238E27FC236}">
                  <a16:creationId xmlns:a16="http://schemas.microsoft.com/office/drawing/2014/main" id="{C548D572-5476-DF42-9A11-750C872D3377}"/>
                </a:ext>
              </a:extLst>
            </p:cNvPr>
            <p:cNvSpPr/>
            <p:nvPr/>
          </p:nvSpPr>
          <p:spPr>
            <a:xfrm>
              <a:off x="2774946" y="3273424"/>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9" name="Shape 321">
              <a:extLst>
                <a:ext uri="{FF2B5EF4-FFF2-40B4-BE49-F238E27FC236}">
                  <a16:creationId xmlns:a16="http://schemas.microsoft.com/office/drawing/2014/main" id="{2D28818E-B6CB-964A-822E-C46801759B82}"/>
                </a:ext>
              </a:extLst>
            </p:cNvPr>
            <p:cNvSpPr/>
            <p:nvPr/>
          </p:nvSpPr>
          <p:spPr>
            <a:xfrm>
              <a:off x="2670372" y="3762656"/>
              <a:ext cx="639598" cy="1846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VIRTUALIZATION</a:t>
              </a:r>
              <a:endParaRPr sz="600" b="1" dirty="0">
                <a:solidFill>
                  <a:srgbClr val="4277BB"/>
                </a:solidFill>
              </a:endParaRPr>
            </a:p>
          </p:txBody>
        </p:sp>
        <p:pic>
          <p:nvPicPr>
            <p:cNvPr id="450" name="Picture 449">
              <a:extLst>
                <a:ext uri="{FF2B5EF4-FFF2-40B4-BE49-F238E27FC236}">
                  <a16:creationId xmlns:a16="http://schemas.microsoft.com/office/drawing/2014/main" id="{B539E788-764E-AE40-956E-97EE467F47ED}"/>
                </a:ext>
              </a:extLst>
            </p:cNvPr>
            <p:cNvPicPr>
              <a:picLocks noChangeAspect="1"/>
            </p:cNvPicPr>
            <p:nvPr/>
          </p:nvPicPr>
          <p:blipFill>
            <a:blip r:embed="rId21"/>
            <a:stretch>
              <a:fillRect/>
            </a:stretch>
          </p:blipFill>
          <p:spPr>
            <a:xfrm>
              <a:off x="2850265" y="3343765"/>
              <a:ext cx="321365" cy="321365"/>
            </a:xfrm>
            <a:prstGeom prst="rect">
              <a:avLst/>
            </a:prstGeom>
          </p:spPr>
        </p:pic>
      </p:grpSp>
      <p:grpSp>
        <p:nvGrpSpPr>
          <p:cNvPr id="451" name="Group 450">
            <a:extLst>
              <a:ext uri="{FF2B5EF4-FFF2-40B4-BE49-F238E27FC236}">
                <a16:creationId xmlns:a16="http://schemas.microsoft.com/office/drawing/2014/main" id="{4D8BDDF7-64F2-F346-B736-8BADDE670A93}"/>
              </a:ext>
            </a:extLst>
          </p:cNvPr>
          <p:cNvGrpSpPr/>
          <p:nvPr/>
        </p:nvGrpSpPr>
        <p:grpSpPr>
          <a:xfrm>
            <a:off x="3757863" y="3310922"/>
            <a:ext cx="312977" cy="421735"/>
            <a:chOff x="3045995" y="3251667"/>
            <a:chExt cx="528991" cy="679424"/>
          </a:xfrm>
        </p:grpSpPr>
        <p:grpSp>
          <p:nvGrpSpPr>
            <p:cNvPr id="452" name="Group 451">
              <a:extLst>
                <a:ext uri="{FF2B5EF4-FFF2-40B4-BE49-F238E27FC236}">
                  <a16:creationId xmlns:a16="http://schemas.microsoft.com/office/drawing/2014/main" id="{1756EB7E-C5E2-014C-9AAF-137AAA99F751}"/>
                </a:ext>
              </a:extLst>
            </p:cNvPr>
            <p:cNvGrpSpPr/>
            <p:nvPr/>
          </p:nvGrpSpPr>
          <p:grpSpPr>
            <a:xfrm>
              <a:off x="3045995" y="3251667"/>
              <a:ext cx="528991" cy="679424"/>
              <a:chOff x="-1158650" y="975509"/>
              <a:chExt cx="528991" cy="679424"/>
            </a:xfrm>
          </p:grpSpPr>
          <p:sp>
            <p:nvSpPr>
              <p:cNvPr id="454" name="Shape 319">
                <a:extLst>
                  <a:ext uri="{FF2B5EF4-FFF2-40B4-BE49-F238E27FC236}">
                    <a16:creationId xmlns:a16="http://schemas.microsoft.com/office/drawing/2014/main" id="{293741B0-2F63-EE4D-9D76-910632417A9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55" name="Shape 321">
                <a:extLst>
                  <a:ext uri="{FF2B5EF4-FFF2-40B4-BE49-F238E27FC236}">
                    <a16:creationId xmlns:a16="http://schemas.microsoft.com/office/drawing/2014/main" id="{57AC9838-96B2-894F-9A68-3A20280CE786}"/>
                  </a:ext>
                </a:extLst>
              </p:cNvPr>
              <p:cNvSpPr/>
              <p:nvPr/>
            </p:nvSpPr>
            <p:spPr>
              <a:xfrm>
                <a:off x="-1158650" y="1470267"/>
                <a:ext cx="52899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INTEGRATION</a:t>
                </a:r>
                <a:endParaRPr sz="600" b="1" dirty="0">
                  <a:solidFill>
                    <a:srgbClr val="4277BB"/>
                  </a:solidFill>
                </a:endParaRPr>
              </a:p>
            </p:txBody>
          </p:sp>
        </p:grpSp>
        <p:pic>
          <p:nvPicPr>
            <p:cNvPr id="453" name="Picture 452">
              <a:extLst>
                <a:ext uri="{FF2B5EF4-FFF2-40B4-BE49-F238E27FC236}">
                  <a16:creationId xmlns:a16="http://schemas.microsoft.com/office/drawing/2014/main" id="{B992FE1B-EA2E-0841-BF48-3329928BE713}"/>
                </a:ext>
              </a:extLst>
            </p:cNvPr>
            <p:cNvPicPr>
              <a:picLocks noChangeAspect="1"/>
            </p:cNvPicPr>
            <p:nvPr/>
          </p:nvPicPr>
          <p:blipFill>
            <a:blip r:embed="rId22"/>
            <a:stretch>
              <a:fillRect/>
            </a:stretch>
          </p:blipFill>
          <p:spPr>
            <a:xfrm>
              <a:off x="3151809" y="3287863"/>
              <a:ext cx="333513" cy="341851"/>
            </a:xfrm>
            <a:prstGeom prst="rect">
              <a:avLst/>
            </a:prstGeom>
          </p:spPr>
        </p:pic>
      </p:grpSp>
      <p:sp>
        <p:nvSpPr>
          <p:cNvPr id="461" name="Rectangle 460">
            <a:extLst>
              <a:ext uri="{FF2B5EF4-FFF2-40B4-BE49-F238E27FC236}">
                <a16:creationId xmlns:a16="http://schemas.microsoft.com/office/drawing/2014/main" id="{B85A97ED-0B22-5745-923A-60ACA850F90C}"/>
              </a:ext>
            </a:extLst>
          </p:cNvPr>
          <p:cNvSpPr/>
          <p:nvPr/>
        </p:nvSpPr>
        <p:spPr>
          <a:xfrm>
            <a:off x="2706051" y="3253410"/>
            <a:ext cx="2324047" cy="569618"/>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2" name="Shape 321">
            <a:extLst>
              <a:ext uri="{FF2B5EF4-FFF2-40B4-BE49-F238E27FC236}">
                <a16:creationId xmlns:a16="http://schemas.microsoft.com/office/drawing/2014/main" id="{6AE79A03-24CB-F34B-A528-A96AA998B214}"/>
              </a:ext>
            </a:extLst>
          </p:cNvPr>
          <p:cNvSpPr/>
          <p:nvPr/>
        </p:nvSpPr>
        <p:spPr>
          <a:xfrm>
            <a:off x="4053874" y="3293036"/>
            <a:ext cx="884124"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a:t>
            </a:r>
          </a:p>
          <a:p>
            <a:pPr lvl="0">
              <a:defRPr sz="1800" b="0">
                <a:solidFill>
                  <a:srgbClr val="000000"/>
                </a:solidFill>
              </a:defRPr>
            </a:pPr>
            <a:r>
              <a:rPr lang="en-US" sz="600" b="1" dirty="0">
                <a:solidFill>
                  <a:srgbClr val="4277BB"/>
                </a:solidFill>
              </a:rPr>
              <a:t>CONSOLIDATION</a:t>
            </a:r>
          </a:p>
        </p:txBody>
      </p:sp>
      <p:sp>
        <p:nvSpPr>
          <p:cNvPr id="463" name="Shape 321">
            <a:extLst>
              <a:ext uri="{FF2B5EF4-FFF2-40B4-BE49-F238E27FC236}">
                <a16:creationId xmlns:a16="http://schemas.microsoft.com/office/drawing/2014/main" id="{882A5D61-265B-0F42-80F5-EA371F63D199}"/>
              </a:ext>
            </a:extLst>
          </p:cNvPr>
          <p:cNvSpPr/>
          <p:nvPr/>
        </p:nvSpPr>
        <p:spPr>
          <a:xfrm>
            <a:off x="6041338" y="2847790"/>
            <a:ext cx="1432853"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GOVERNED  DATA  LAKE</a:t>
            </a:r>
          </a:p>
        </p:txBody>
      </p:sp>
      <p:sp>
        <p:nvSpPr>
          <p:cNvPr id="464" name="Rectangle 463">
            <a:extLst>
              <a:ext uri="{FF2B5EF4-FFF2-40B4-BE49-F238E27FC236}">
                <a16:creationId xmlns:a16="http://schemas.microsoft.com/office/drawing/2014/main" id="{C135CED7-8C5E-434D-9799-9BC550DBBDB9}"/>
              </a:ext>
            </a:extLst>
          </p:cNvPr>
          <p:cNvSpPr/>
          <p:nvPr/>
        </p:nvSpPr>
        <p:spPr>
          <a:xfrm>
            <a:off x="5313294" y="2816848"/>
            <a:ext cx="2569635" cy="782682"/>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65" name="Group 464">
            <a:extLst>
              <a:ext uri="{FF2B5EF4-FFF2-40B4-BE49-F238E27FC236}">
                <a16:creationId xmlns:a16="http://schemas.microsoft.com/office/drawing/2014/main" id="{694B36AB-B2D8-B840-A663-CEC6FFCFDA36}"/>
              </a:ext>
            </a:extLst>
          </p:cNvPr>
          <p:cNvGrpSpPr/>
          <p:nvPr/>
        </p:nvGrpSpPr>
        <p:grpSpPr>
          <a:xfrm>
            <a:off x="5367122" y="2976060"/>
            <a:ext cx="384818" cy="467381"/>
            <a:chOff x="4412730" y="2323878"/>
            <a:chExt cx="509755" cy="645377"/>
          </a:xfrm>
        </p:grpSpPr>
        <p:grpSp>
          <p:nvGrpSpPr>
            <p:cNvPr id="466" name="Group 465">
              <a:extLst>
                <a:ext uri="{FF2B5EF4-FFF2-40B4-BE49-F238E27FC236}">
                  <a16:creationId xmlns:a16="http://schemas.microsoft.com/office/drawing/2014/main" id="{E85E5EF3-CDA3-F046-A5DB-F617F187F9B2}"/>
                </a:ext>
              </a:extLst>
            </p:cNvPr>
            <p:cNvGrpSpPr/>
            <p:nvPr/>
          </p:nvGrpSpPr>
          <p:grpSpPr>
            <a:xfrm>
              <a:off x="4412730" y="2323878"/>
              <a:ext cx="509755" cy="645377"/>
              <a:chOff x="-1153897" y="975509"/>
              <a:chExt cx="509755" cy="645377"/>
            </a:xfrm>
          </p:grpSpPr>
          <p:sp>
            <p:nvSpPr>
              <p:cNvPr id="468" name="Shape 319">
                <a:extLst>
                  <a:ext uri="{FF2B5EF4-FFF2-40B4-BE49-F238E27FC236}">
                    <a16:creationId xmlns:a16="http://schemas.microsoft.com/office/drawing/2014/main" id="{0B907DEB-3AA9-3540-8373-9B5D1C2DEAF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9" name="Shape 321">
                <a:extLst>
                  <a:ext uri="{FF2B5EF4-FFF2-40B4-BE49-F238E27FC236}">
                    <a16:creationId xmlns:a16="http://schemas.microsoft.com/office/drawing/2014/main" id="{2E2D13C7-26DB-2442-9203-5E422DFB4F26}"/>
                  </a:ext>
                </a:extLst>
              </p:cNvPr>
              <p:cNvSpPr/>
              <p:nvPr/>
            </p:nvSpPr>
            <p:spPr>
              <a:xfrm>
                <a:off x="-1153897" y="1436220"/>
                <a:ext cx="509755"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WAREHOUSE</a:t>
                </a:r>
                <a:endParaRPr sz="600" b="1" dirty="0">
                  <a:solidFill>
                    <a:srgbClr val="4277BB"/>
                  </a:solidFill>
                </a:endParaRPr>
              </a:p>
            </p:txBody>
          </p:sp>
        </p:grpSp>
        <p:pic>
          <p:nvPicPr>
            <p:cNvPr id="467" name="Picture 466">
              <a:extLst>
                <a:ext uri="{FF2B5EF4-FFF2-40B4-BE49-F238E27FC236}">
                  <a16:creationId xmlns:a16="http://schemas.microsoft.com/office/drawing/2014/main" id="{A1EAFE58-101A-AB44-AA94-005CCEEFAF0B}"/>
                </a:ext>
              </a:extLst>
            </p:cNvPr>
            <p:cNvPicPr>
              <a:picLocks noChangeAspect="1"/>
            </p:cNvPicPr>
            <p:nvPr/>
          </p:nvPicPr>
          <p:blipFill>
            <a:blip r:embed="rId23"/>
            <a:stretch>
              <a:fillRect/>
            </a:stretch>
          </p:blipFill>
          <p:spPr>
            <a:xfrm>
              <a:off x="4497961" y="2407919"/>
              <a:ext cx="361005" cy="288804"/>
            </a:xfrm>
            <a:prstGeom prst="rect">
              <a:avLst/>
            </a:prstGeom>
          </p:spPr>
        </p:pic>
      </p:grpSp>
      <p:grpSp>
        <p:nvGrpSpPr>
          <p:cNvPr id="470" name="Group 469">
            <a:extLst>
              <a:ext uri="{FF2B5EF4-FFF2-40B4-BE49-F238E27FC236}">
                <a16:creationId xmlns:a16="http://schemas.microsoft.com/office/drawing/2014/main" id="{B4E4095E-63E2-EE44-ACD8-FA30FC7153B5}"/>
              </a:ext>
            </a:extLst>
          </p:cNvPr>
          <p:cNvGrpSpPr/>
          <p:nvPr/>
        </p:nvGrpSpPr>
        <p:grpSpPr>
          <a:xfrm>
            <a:off x="5925934" y="2985155"/>
            <a:ext cx="546625" cy="521835"/>
            <a:chOff x="4397617" y="277116"/>
            <a:chExt cx="724094" cy="720568"/>
          </a:xfrm>
        </p:grpSpPr>
        <p:grpSp>
          <p:nvGrpSpPr>
            <p:cNvPr id="471" name="Group 470">
              <a:extLst>
                <a:ext uri="{FF2B5EF4-FFF2-40B4-BE49-F238E27FC236}">
                  <a16:creationId xmlns:a16="http://schemas.microsoft.com/office/drawing/2014/main" id="{9C77B0E5-ADF9-814A-A05C-37A9169A487E}"/>
                </a:ext>
              </a:extLst>
            </p:cNvPr>
            <p:cNvGrpSpPr/>
            <p:nvPr/>
          </p:nvGrpSpPr>
          <p:grpSpPr>
            <a:xfrm>
              <a:off x="4397617" y="277116"/>
              <a:ext cx="724094" cy="720568"/>
              <a:chOff x="-1169014" y="975509"/>
              <a:chExt cx="724094" cy="720568"/>
            </a:xfrm>
          </p:grpSpPr>
          <p:sp>
            <p:nvSpPr>
              <p:cNvPr id="473" name="Shape 319">
                <a:extLst>
                  <a:ext uri="{FF2B5EF4-FFF2-40B4-BE49-F238E27FC236}">
                    <a16:creationId xmlns:a16="http://schemas.microsoft.com/office/drawing/2014/main" id="{483188F8-BB97-1645-941F-C1E018A7629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4" name="Shape 321">
                <a:extLst>
                  <a:ext uri="{FF2B5EF4-FFF2-40B4-BE49-F238E27FC236}">
                    <a16:creationId xmlns:a16="http://schemas.microsoft.com/office/drawing/2014/main" id="{666E96CA-3E14-0944-AFFA-748F6EDE7400}"/>
                  </a:ext>
                </a:extLst>
              </p:cNvPr>
              <p:cNvSpPr/>
              <p:nvPr/>
            </p:nvSpPr>
            <p:spPr>
              <a:xfrm>
                <a:off x="-1169014" y="1441084"/>
                <a:ext cx="724094" cy="25499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defRPr sz="1800" b="0">
                    <a:solidFill>
                      <a:srgbClr val="000000"/>
                    </a:solidFill>
                  </a:defRPr>
                </a:pPr>
                <a:r>
                  <a:rPr lang="en-US" sz="600" dirty="0">
                    <a:solidFill>
                      <a:srgbClr val="0070C0"/>
                    </a:solidFill>
                  </a:rPr>
                  <a:t>OPERATIONAL</a:t>
                </a:r>
              </a:p>
              <a:p>
                <a:pPr>
                  <a:defRPr sz="1800" b="0">
                    <a:solidFill>
                      <a:srgbClr val="000000"/>
                    </a:solidFill>
                  </a:defRPr>
                </a:pPr>
                <a:r>
                  <a:rPr lang="en-US" sz="600" dirty="0">
                    <a:solidFill>
                      <a:srgbClr val="0070C0"/>
                    </a:solidFill>
                  </a:rPr>
                  <a:t>DATA STORE</a:t>
                </a:r>
                <a:endParaRPr sz="600" dirty="0">
                  <a:solidFill>
                    <a:srgbClr val="0070C0"/>
                  </a:solidFill>
                </a:endParaRPr>
              </a:p>
            </p:txBody>
          </p:sp>
        </p:grpSp>
        <p:pic>
          <p:nvPicPr>
            <p:cNvPr id="472" name="Picture 471">
              <a:extLst>
                <a:ext uri="{FF2B5EF4-FFF2-40B4-BE49-F238E27FC236}">
                  <a16:creationId xmlns:a16="http://schemas.microsoft.com/office/drawing/2014/main" id="{39489B2C-B86D-A24E-B1F9-E95E7AA97582}"/>
                </a:ext>
              </a:extLst>
            </p:cNvPr>
            <p:cNvPicPr>
              <a:picLocks noChangeAspect="1"/>
            </p:cNvPicPr>
            <p:nvPr/>
          </p:nvPicPr>
          <p:blipFill>
            <a:blip r:embed="rId24"/>
            <a:stretch>
              <a:fillRect/>
            </a:stretch>
          </p:blipFill>
          <p:spPr>
            <a:xfrm>
              <a:off x="4548358" y="355451"/>
              <a:ext cx="247379" cy="315622"/>
            </a:xfrm>
            <a:prstGeom prst="rect">
              <a:avLst/>
            </a:prstGeom>
          </p:spPr>
        </p:pic>
      </p:grpSp>
      <p:cxnSp>
        <p:nvCxnSpPr>
          <p:cNvPr id="475" name="Straight Connector 474">
            <a:extLst>
              <a:ext uri="{FF2B5EF4-FFF2-40B4-BE49-F238E27FC236}">
                <a16:creationId xmlns:a16="http://schemas.microsoft.com/office/drawing/2014/main" id="{862D78A5-5360-804E-BFE5-CA6A912BB813}"/>
              </a:ext>
            </a:extLst>
          </p:cNvPr>
          <p:cNvCxnSpPr>
            <a:cxnSpLocks/>
          </p:cNvCxnSpPr>
          <p:nvPr/>
        </p:nvCxnSpPr>
        <p:spPr>
          <a:xfrm>
            <a:off x="6889034" y="2936777"/>
            <a:ext cx="462" cy="616514"/>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476" name="Group 475">
            <a:extLst>
              <a:ext uri="{FF2B5EF4-FFF2-40B4-BE49-F238E27FC236}">
                <a16:creationId xmlns:a16="http://schemas.microsoft.com/office/drawing/2014/main" id="{D3EA1FCA-558F-D048-8292-5799AC6E64C7}"/>
              </a:ext>
            </a:extLst>
          </p:cNvPr>
          <p:cNvGrpSpPr/>
          <p:nvPr/>
        </p:nvGrpSpPr>
        <p:grpSpPr>
          <a:xfrm>
            <a:off x="6994530" y="2883838"/>
            <a:ext cx="793156" cy="662930"/>
            <a:chOff x="3995351" y="2081645"/>
            <a:chExt cx="1525547" cy="1255481"/>
          </a:xfrm>
        </p:grpSpPr>
        <p:grpSp>
          <p:nvGrpSpPr>
            <p:cNvPr id="477" name="Group 476">
              <a:extLst>
                <a:ext uri="{FF2B5EF4-FFF2-40B4-BE49-F238E27FC236}">
                  <a16:creationId xmlns:a16="http://schemas.microsoft.com/office/drawing/2014/main" id="{07CFBF15-CBDA-474B-A625-B5D94C93D14E}"/>
                </a:ext>
              </a:extLst>
            </p:cNvPr>
            <p:cNvGrpSpPr/>
            <p:nvPr/>
          </p:nvGrpSpPr>
          <p:grpSpPr>
            <a:xfrm>
              <a:off x="3995351" y="2081645"/>
              <a:ext cx="1525547" cy="1255481"/>
              <a:chOff x="307526" y="1950562"/>
              <a:chExt cx="1525547" cy="1255481"/>
            </a:xfrm>
          </p:grpSpPr>
          <p:sp>
            <p:nvSpPr>
              <p:cNvPr id="479" name="Shape 339">
                <a:extLst>
                  <a:ext uri="{FF2B5EF4-FFF2-40B4-BE49-F238E27FC236}">
                    <a16:creationId xmlns:a16="http://schemas.microsoft.com/office/drawing/2014/main" id="{6C84F065-90CC-0348-90EB-620860EB4BD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0" name="Shape 341">
                <a:extLst>
                  <a:ext uri="{FF2B5EF4-FFF2-40B4-BE49-F238E27FC236}">
                    <a16:creationId xmlns:a16="http://schemas.microsoft.com/office/drawing/2014/main" id="{13614B7F-B9EE-6F4B-9CBD-62D007255F7C}"/>
                  </a:ext>
                </a:extLst>
              </p:cNvPr>
              <p:cNvSpPr/>
              <p:nvPr/>
            </p:nvSpPr>
            <p:spPr>
              <a:xfrm>
                <a:off x="307526" y="2681452"/>
                <a:ext cx="1525547" cy="5245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SANDBOX (ANALYTIC AND</a:t>
                </a:r>
              </a:p>
              <a:p>
                <a:pPr lvl="0">
                  <a:defRPr sz="1800" b="0">
                    <a:solidFill>
                      <a:srgbClr val="000000"/>
                    </a:solidFill>
                  </a:defRPr>
                </a:pPr>
                <a:r>
                  <a:rPr lang="en-US" sz="600" b="1" dirty="0">
                    <a:solidFill>
                      <a:srgbClr val="4277BB"/>
                    </a:solidFill>
                  </a:rPr>
                  <a:t>DISCOVERY ZONES)</a:t>
                </a:r>
                <a:endParaRPr sz="600" b="1" dirty="0">
                  <a:solidFill>
                    <a:srgbClr val="4277BB"/>
                  </a:solidFill>
                </a:endParaRPr>
              </a:p>
            </p:txBody>
          </p:sp>
        </p:grpSp>
        <p:pic>
          <p:nvPicPr>
            <p:cNvPr id="478" name="Picture 477">
              <a:extLst>
                <a:ext uri="{FF2B5EF4-FFF2-40B4-BE49-F238E27FC236}">
                  <a16:creationId xmlns:a16="http://schemas.microsoft.com/office/drawing/2014/main" id="{66D4DEA9-5A0D-D543-9B17-DE2B27BCE0C5}"/>
                </a:ext>
              </a:extLst>
            </p:cNvPr>
            <p:cNvPicPr>
              <a:picLocks noChangeAspect="1"/>
            </p:cNvPicPr>
            <p:nvPr/>
          </p:nvPicPr>
          <p:blipFill>
            <a:blip r:embed="rId25"/>
            <a:stretch>
              <a:fillRect/>
            </a:stretch>
          </p:blipFill>
          <p:spPr>
            <a:xfrm>
              <a:off x="4167757" y="2181902"/>
              <a:ext cx="516968" cy="516968"/>
            </a:xfrm>
            <a:prstGeom prst="rect">
              <a:avLst/>
            </a:prstGeom>
          </p:spPr>
        </p:pic>
      </p:grpSp>
      <p:grpSp>
        <p:nvGrpSpPr>
          <p:cNvPr id="481" name="Group 480">
            <a:extLst>
              <a:ext uri="{FF2B5EF4-FFF2-40B4-BE49-F238E27FC236}">
                <a16:creationId xmlns:a16="http://schemas.microsoft.com/office/drawing/2014/main" id="{9F92C320-0F30-2744-B1E3-CF01D188BA0F}"/>
              </a:ext>
            </a:extLst>
          </p:cNvPr>
          <p:cNvGrpSpPr/>
          <p:nvPr/>
        </p:nvGrpSpPr>
        <p:grpSpPr>
          <a:xfrm>
            <a:off x="6453124" y="2996853"/>
            <a:ext cx="386168" cy="511349"/>
            <a:chOff x="4572727" y="5022691"/>
            <a:chExt cx="542954" cy="774895"/>
          </a:xfrm>
        </p:grpSpPr>
        <p:grpSp>
          <p:nvGrpSpPr>
            <p:cNvPr id="482" name="Group 481">
              <a:extLst>
                <a:ext uri="{FF2B5EF4-FFF2-40B4-BE49-F238E27FC236}">
                  <a16:creationId xmlns:a16="http://schemas.microsoft.com/office/drawing/2014/main" id="{F6F36B62-F862-6347-8613-4446248F9BF4}"/>
                </a:ext>
              </a:extLst>
            </p:cNvPr>
            <p:cNvGrpSpPr/>
            <p:nvPr/>
          </p:nvGrpSpPr>
          <p:grpSpPr>
            <a:xfrm>
              <a:off x="4572727" y="5022691"/>
              <a:ext cx="542954" cy="774895"/>
              <a:chOff x="-993904" y="1076856"/>
              <a:chExt cx="542954" cy="774895"/>
            </a:xfrm>
          </p:grpSpPr>
          <p:sp>
            <p:nvSpPr>
              <p:cNvPr id="484" name="Shape 319">
                <a:extLst>
                  <a:ext uri="{FF2B5EF4-FFF2-40B4-BE49-F238E27FC236}">
                    <a16:creationId xmlns:a16="http://schemas.microsoft.com/office/drawing/2014/main" id="{D31D1840-F2B5-9246-ADD5-ABFFCF00F19F}"/>
                  </a:ext>
                </a:extLst>
              </p:cNvPr>
              <p:cNvSpPr/>
              <p:nvPr/>
            </p:nvSpPr>
            <p:spPr>
              <a:xfrm>
                <a:off x="-993904" y="1076856"/>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lgn="ctr" defTabSz="582762" rtl="0">
                  <a:defRPr sz="1800">
                    <a:solidFill>
                      <a:srgbClr val="FFFFFF"/>
                    </a:solidFill>
                  </a:defRPr>
                </a:pPr>
                <a:endParaRPr/>
              </a:p>
            </p:txBody>
          </p:sp>
          <p:sp>
            <p:nvSpPr>
              <p:cNvPr id="485" name="Shape 321">
                <a:extLst>
                  <a:ext uri="{FF2B5EF4-FFF2-40B4-BE49-F238E27FC236}">
                    <a16:creationId xmlns:a16="http://schemas.microsoft.com/office/drawing/2014/main" id="{CCCE0F8A-4E20-6B45-ADD0-70229000A398}"/>
                  </a:ext>
                </a:extLst>
              </p:cNvPr>
              <p:cNvSpPr/>
              <p:nvPr/>
            </p:nvSpPr>
            <p:spPr>
              <a:xfrm>
                <a:off x="-840863" y="1571909"/>
                <a:ext cx="389913" cy="2798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EVENT </a:t>
                </a:r>
              </a:p>
              <a:p>
                <a:pPr lvl="0">
                  <a:defRPr sz="1800" b="0">
                    <a:solidFill>
                      <a:srgbClr val="000000"/>
                    </a:solidFill>
                  </a:defRPr>
                </a:pPr>
                <a:r>
                  <a:rPr lang="en-US" sz="600" dirty="0">
                    <a:solidFill>
                      <a:srgbClr val="0070C0"/>
                    </a:solidFill>
                  </a:rPr>
                  <a:t>STORE</a:t>
                </a:r>
                <a:endParaRPr sz="600" dirty="0">
                  <a:solidFill>
                    <a:srgbClr val="0070C0"/>
                  </a:solidFill>
                </a:endParaRPr>
              </a:p>
            </p:txBody>
          </p:sp>
        </p:grpSp>
        <p:pic>
          <p:nvPicPr>
            <p:cNvPr id="483" name="Picture 482">
              <a:extLst>
                <a:ext uri="{FF2B5EF4-FFF2-40B4-BE49-F238E27FC236}">
                  <a16:creationId xmlns:a16="http://schemas.microsoft.com/office/drawing/2014/main" id="{AECF873C-6891-3D41-A1A3-F25B6C46193E}"/>
                </a:ext>
              </a:extLst>
            </p:cNvPr>
            <p:cNvPicPr>
              <a:picLocks noChangeAspect="1"/>
            </p:cNvPicPr>
            <p:nvPr/>
          </p:nvPicPr>
          <p:blipFill>
            <a:blip r:embed="rId26"/>
            <a:stretch>
              <a:fillRect/>
            </a:stretch>
          </p:blipFill>
          <p:spPr>
            <a:xfrm>
              <a:off x="4677225" y="5069870"/>
              <a:ext cx="261566" cy="335131"/>
            </a:xfrm>
            <a:prstGeom prst="rect">
              <a:avLst/>
            </a:prstGeom>
          </p:spPr>
        </p:pic>
      </p:grpSp>
      <p:grpSp>
        <p:nvGrpSpPr>
          <p:cNvPr id="487" name="Group 486">
            <a:extLst>
              <a:ext uri="{FF2B5EF4-FFF2-40B4-BE49-F238E27FC236}">
                <a16:creationId xmlns:a16="http://schemas.microsoft.com/office/drawing/2014/main" id="{13275B17-C7DD-AD4A-86E6-BCC6BCEFE8E2}"/>
              </a:ext>
            </a:extLst>
          </p:cNvPr>
          <p:cNvGrpSpPr/>
          <p:nvPr/>
        </p:nvGrpSpPr>
        <p:grpSpPr>
          <a:xfrm>
            <a:off x="2971880" y="2457555"/>
            <a:ext cx="976564" cy="547993"/>
            <a:chOff x="4364134" y="1643587"/>
            <a:chExt cx="1292897" cy="713508"/>
          </a:xfrm>
        </p:grpSpPr>
        <p:grpSp>
          <p:nvGrpSpPr>
            <p:cNvPr id="488" name="Group 487">
              <a:extLst>
                <a:ext uri="{FF2B5EF4-FFF2-40B4-BE49-F238E27FC236}">
                  <a16:creationId xmlns:a16="http://schemas.microsoft.com/office/drawing/2014/main" id="{6CA63D8D-A785-A049-B4C8-C8612E0D0D7C}"/>
                </a:ext>
              </a:extLst>
            </p:cNvPr>
            <p:cNvGrpSpPr/>
            <p:nvPr/>
          </p:nvGrpSpPr>
          <p:grpSpPr>
            <a:xfrm>
              <a:off x="4364134" y="1643587"/>
              <a:ext cx="1292897" cy="713508"/>
              <a:chOff x="-1202493" y="975509"/>
              <a:chExt cx="1292897" cy="713508"/>
            </a:xfrm>
          </p:grpSpPr>
          <p:sp>
            <p:nvSpPr>
              <p:cNvPr id="490" name="Shape 319">
                <a:extLst>
                  <a:ext uri="{FF2B5EF4-FFF2-40B4-BE49-F238E27FC236}">
                    <a16:creationId xmlns:a16="http://schemas.microsoft.com/office/drawing/2014/main" id="{A48A6B89-FA37-E34C-B8A7-0F750A67C03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1" name="Shape 321">
                <a:extLst>
                  <a:ext uri="{FF2B5EF4-FFF2-40B4-BE49-F238E27FC236}">
                    <a16:creationId xmlns:a16="http://schemas.microsoft.com/office/drawing/2014/main" id="{A4E6CCBC-843E-7F47-AF50-57B77D9AF98F}"/>
                  </a:ext>
                </a:extLst>
              </p:cNvPr>
              <p:cNvSpPr/>
              <p:nvPr/>
            </p:nvSpPr>
            <p:spPr>
              <a:xfrm>
                <a:off x="-1202493" y="1448575"/>
                <a:ext cx="1292897" cy="2404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KNOWLEDGE </a:t>
                </a:r>
              </a:p>
              <a:p>
                <a:pPr lvl="0">
                  <a:defRPr sz="1800" b="0">
                    <a:solidFill>
                      <a:srgbClr val="000000"/>
                    </a:solidFill>
                  </a:defRPr>
                </a:pPr>
                <a:r>
                  <a:rPr lang="en-US" sz="600" b="1" dirty="0">
                    <a:solidFill>
                      <a:srgbClr val="4277BB"/>
                    </a:solidFill>
                  </a:rPr>
                  <a:t>CATALOG</a:t>
                </a:r>
                <a:endParaRPr sz="600" b="1" dirty="0">
                  <a:solidFill>
                    <a:srgbClr val="4277BB"/>
                  </a:solidFill>
                </a:endParaRPr>
              </a:p>
            </p:txBody>
          </p:sp>
        </p:grpSp>
        <p:pic>
          <p:nvPicPr>
            <p:cNvPr id="489" name="Picture 488">
              <a:extLst>
                <a:ext uri="{FF2B5EF4-FFF2-40B4-BE49-F238E27FC236}">
                  <a16:creationId xmlns:a16="http://schemas.microsoft.com/office/drawing/2014/main" id="{DD508ED4-F22E-AF46-ADE0-6749BC4878BD}"/>
                </a:ext>
              </a:extLst>
            </p:cNvPr>
            <p:cNvPicPr>
              <a:picLocks noChangeAspect="1"/>
            </p:cNvPicPr>
            <p:nvPr/>
          </p:nvPicPr>
          <p:blipFill>
            <a:blip r:embed="rId27"/>
            <a:stretch>
              <a:fillRect/>
            </a:stretch>
          </p:blipFill>
          <p:spPr>
            <a:xfrm>
              <a:off x="4500934" y="1733955"/>
              <a:ext cx="333713" cy="289803"/>
            </a:xfrm>
            <a:prstGeom prst="rect">
              <a:avLst/>
            </a:prstGeom>
          </p:spPr>
        </p:pic>
      </p:grpSp>
      <p:grpSp>
        <p:nvGrpSpPr>
          <p:cNvPr id="492" name="Group 491">
            <a:extLst>
              <a:ext uri="{FF2B5EF4-FFF2-40B4-BE49-F238E27FC236}">
                <a16:creationId xmlns:a16="http://schemas.microsoft.com/office/drawing/2014/main" id="{5E361140-3097-E54A-A7C8-89603CED788D}"/>
              </a:ext>
            </a:extLst>
          </p:cNvPr>
          <p:cNvGrpSpPr/>
          <p:nvPr/>
        </p:nvGrpSpPr>
        <p:grpSpPr>
          <a:xfrm>
            <a:off x="3579614" y="2455960"/>
            <a:ext cx="345146" cy="424753"/>
            <a:chOff x="4443998" y="3664116"/>
            <a:chExt cx="456947" cy="553044"/>
          </a:xfrm>
        </p:grpSpPr>
        <p:grpSp>
          <p:nvGrpSpPr>
            <p:cNvPr id="493" name="Group 492">
              <a:extLst>
                <a:ext uri="{FF2B5EF4-FFF2-40B4-BE49-F238E27FC236}">
                  <a16:creationId xmlns:a16="http://schemas.microsoft.com/office/drawing/2014/main" id="{102203CE-8092-274A-98D4-A23064CA5175}"/>
                </a:ext>
              </a:extLst>
            </p:cNvPr>
            <p:cNvGrpSpPr/>
            <p:nvPr/>
          </p:nvGrpSpPr>
          <p:grpSpPr>
            <a:xfrm>
              <a:off x="4443998" y="3664116"/>
              <a:ext cx="456947" cy="553044"/>
              <a:chOff x="-1122633" y="975509"/>
              <a:chExt cx="456947" cy="553044"/>
            </a:xfrm>
          </p:grpSpPr>
          <p:sp>
            <p:nvSpPr>
              <p:cNvPr id="495" name="Shape 319">
                <a:extLst>
                  <a:ext uri="{FF2B5EF4-FFF2-40B4-BE49-F238E27FC236}">
                    <a16:creationId xmlns:a16="http://schemas.microsoft.com/office/drawing/2014/main" id="{42E62B58-372B-8D40-99EC-506AEE6664D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6" name="Shape 321">
                <a:extLst>
                  <a:ext uri="{FF2B5EF4-FFF2-40B4-BE49-F238E27FC236}">
                    <a16:creationId xmlns:a16="http://schemas.microsoft.com/office/drawing/2014/main" id="{878B3AA1-D8F9-F445-B01F-FBE7AFD83148}"/>
                  </a:ext>
                </a:extLst>
              </p:cNvPr>
              <p:cNvSpPr/>
              <p:nvPr/>
            </p:nvSpPr>
            <p:spPr>
              <a:xfrm>
                <a:off x="-981469" y="1436220"/>
                <a:ext cx="184346"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MDM</a:t>
                </a:r>
                <a:endParaRPr sz="600" b="1" dirty="0">
                  <a:solidFill>
                    <a:srgbClr val="4277BB"/>
                  </a:solidFill>
                </a:endParaRPr>
              </a:p>
            </p:txBody>
          </p:sp>
        </p:grpSp>
        <p:pic>
          <p:nvPicPr>
            <p:cNvPr id="494" name="Picture 493">
              <a:extLst>
                <a:ext uri="{FF2B5EF4-FFF2-40B4-BE49-F238E27FC236}">
                  <a16:creationId xmlns:a16="http://schemas.microsoft.com/office/drawing/2014/main" id="{0DFE7141-AC82-B44E-8302-C08A631B50AB}"/>
                </a:ext>
              </a:extLst>
            </p:cNvPr>
            <p:cNvPicPr>
              <a:picLocks noChangeAspect="1"/>
            </p:cNvPicPr>
            <p:nvPr/>
          </p:nvPicPr>
          <p:blipFill>
            <a:blip r:embed="rId28"/>
            <a:stretch>
              <a:fillRect/>
            </a:stretch>
          </p:blipFill>
          <p:spPr>
            <a:xfrm>
              <a:off x="4593212" y="3720829"/>
              <a:ext cx="193877" cy="348979"/>
            </a:xfrm>
            <a:prstGeom prst="rect">
              <a:avLst/>
            </a:prstGeom>
          </p:spPr>
        </p:pic>
      </p:grpSp>
      <p:grpSp>
        <p:nvGrpSpPr>
          <p:cNvPr id="497" name="Group 496">
            <a:extLst>
              <a:ext uri="{FF2B5EF4-FFF2-40B4-BE49-F238E27FC236}">
                <a16:creationId xmlns:a16="http://schemas.microsoft.com/office/drawing/2014/main" id="{F5C3F3F8-DFAB-D845-9CC4-09452CFCC52A}"/>
              </a:ext>
            </a:extLst>
          </p:cNvPr>
          <p:cNvGrpSpPr/>
          <p:nvPr/>
        </p:nvGrpSpPr>
        <p:grpSpPr>
          <a:xfrm>
            <a:off x="2093760" y="2444215"/>
            <a:ext cx="884124" cy="547333"/>
            <a:chOff x="4159563" y="5593697"/>
            <a:chExt cx="1170513" cy="712648"/>
          </a:xfrm>
        </p:grpSpPr>
        <p:grpSp>
          <p:nvGrpSpPr>
            <p:cNvPr id="498" name="Group 497">
              <a:extLst>
                <a:ext uri="{FF2B5EF4-FFF2-40B4-BE49-F238E27FC236}">
                  <a16:creationId xmlns:a16="http://schemas.microsoft.com/office/drawing/2014/main" id="{4F30AA5F-48BC-A749-9826-E59B28EFB1B8}"/>
                </a:ext>
              </a:extLst>
            </p:cNvPr>
            <p:cNvGrpSpPr/>
            <p:nvPr/>
          </p:nvGrpSpPr>
          <p:grpSpPr>
            <a:xfrm>
              <a:off x="4159563" y="5593697"/>
              <a:ext cx="1170513" cy="712648"/>
              <a:chOff x="-1407058" y="975509"/>
              <a:chExt cx="1170513" cy="712648"/>
            </a:xfrm>
          </p:grpSpPr>
          <p:sp>
            <p:nvSpPr>
              <p:cNvPr id="500" name="Shape 319">
                <a:extLst>
                  <a:ext uri="{FF2B5EF4-FFF2-40B4-BE49-F238E27FC236}">
                    <a16:creationId xmlns:a16="http://schemas.microsoft.com/office/drawing/2014/main" id="{51B3215A-2267-E14B-AD44-C4E76D7B677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1" name="Shape 321">
                <a:extLst>
                  <a:ext uri="{FF2B5EF4-FFF2-40B4-BE49-F238E27FC236}">
                    <a16:creationId xmlns:a16="http://schemas.microsoft.com/office/drawing/2014/main" id="{A371E10E-1F38-014A-9D3E-E82E0D5E097D}"/>
                  </a:ext>
                </a:extLst>
              </p:cNvPr>
              <p:cNvSpPr/>
              <p:nvPr/>
            </p:nvSpPr>
            <p:spPr>
              <a:xfrm>
                <a:off x="-1407058" y="1447715"/>
                <a:ext cx="1170513" cy="2404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METADATA, ACCESS AND POLICIES</a:t>
                </a:r>
                <a:endParaRPr sz="600" b="1" dirty="0">
                  <a:solidFill>
                    <a:srgbClr val="4277BB"/>
                  </a:solidFill>
                </a:endParaRPr>
              </a:p>
            </p:txBody>
          </p:sp>
        </p:grpSp>
        <p:pic>
          <p:nvPicPr>
            <p:cNvPr id="499" name="Picture 498">
              <a:extLst>
                <a:ext uri="{FF2B5EF4-FFF2-40B4-BE49-F238E27FC236}">
                  <a16:creationId xmlns:a16="http://schemas.microsoft.com/office/drawing/2014/main" id="{FEBE3A30-BCEF-6D43-A631-536226EFD668}"/>
                </a:ext>
              </a:extLst>
            </p:cNvPr>
            <p:cNvPicPr>
              <a:picLocks noChangeAspect="1"/>
            </p:cNvPicPr>
            <p:nvPr/>
          </p:nvPicPr>
          <p:blipFill>
            <a:blip r:embed="rId29"/>
            <a:stretch>
              <a:fillRect/>
            </a:stretch>
          </p:blipFill>
          <p:spPr>
            <a:xfrm>
              <a:off x="4493432" y="5660347"/>
              <a:ext cx="365286" cy="297997"/>
            </a:xfrm>
            <a:prstGeom prst="rect">
              <a:avLst/>
            </a:prstGeom>
          </p:spPr>
        </p:pic>
      </p:grpSp>
      <p:grpSp>
        <p:nvGrpSpPr>
          <p:cNvPr id="502" name="Group 501">
            <a:extLst>
              <a:ext uri="{FF2B5EF4-FFF2-40B4-BE49-F238E27FC236}">
                <a16:creationId xmlns:a16="http://schemas.microsoft.com/office/drawing/2014/main" id="{9551E4F4-4FF3-4E4D-8871-72DEE25BFBAA}"/>
              </a:ext>
            </a:extLst>
          </p:cNvPr>
          <p:cNvGrpSpPr/>
          <p:nvPr/>
        </p:nvGrpSpPr>
        <p:grpSpPr>
          <a:xfrm>
            <a:off x="4012404" y="2452972"/>
            <a:ext cx="650694" cy="466939"/>
            <a:chOff x="4350282" y="6249001"/>
            <a:chExt cx="861469" cy="607971"/>
          </a:xfrm>
        </p:grpSpPr>
        <p:grpSp>
          <p:nvGrpSpPr>
            <p:cNvPr id="503" name="Group 502">
              <a:extLst>
                <a:ext uri="{FF2B5EF4-FFF2-40B4-BE49-F238E27FC236}">
                  <a16:creationId xmlns:a16="http://schemas.microsoft.com/office/drawing/2014/main" id="{57A648BD-10D0-6347-A11F-42E22AE02477}"/>
                </a:ext>
              </a:extLst>
            </p:cNvPr>
            <p:cNvGrpSpPr/>
            <p:nvPr/>
          </p:nvGrpSpPr>
          <p:grpSpPr>
            <a:xfrm>
              <a:off x="4350282" y="6249001"/>
              <a:ext cx="861469" cy="607971"/>
              <a:chOff x="-1216349" y="975509"/>
              <a:chExt cx="861469" cy="607971"/>
            </a:xfrm>
          </p:grpSpPr>
          <p:sp>
            <p:nvSpPr>
              <p:cNvPr id="505" name="Shape 319">
                <a:extLst>
                  <a:ext uri="{FF2B5EF4-FFF2-40B4-BE49-F238E27FC236}">
                    <a16:creationId xmlns:a16="http://schemas.microsoft.com/office/drawing/2014/main" id="{40D04B11-0CE8-3442-B0E4-5DF64E05ABB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6" name="Shape 321">
                <a:extLst>
                  <a:ext uri="{FF2B5EF4-FFF2-40B4-BE49-F238E27FC236}">
                    <a16:creationId xmlns:a16="http://schemas.microsoft.com/office/drawing/2014/main" id="{45CBABAF-9D22-0C40-AB1B-29CAB067A9BB}"/>
                  </a:ext>
                </a:extLst>
              </p:cNvPr>
              <p:cNvSpPr/>
              <p:nvPr/>
            </p:nvSpPr>
            <p:spPr>
              <a:xfrm>
                <a:off x="-1216349" y="1463259"/>
                <a:ext cx="861469" cy="120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REFINERY</a:t>
                </a:r>
                <a:endParaRPr sz="600" b="1" dirty="0">
                  <a:solidFill>
                    <a:srgbClr val="4277BB"/>
                  </a:solidFill>
                </a:endParaRPr>
              </a:p>
            </p:txBody>
          </p:sp>
        </p:grpSp>
        <p:pic>
          <p:nvPicPr>
            <p:cNvPr id="504" name="Picture 503">
              <a:extLst>
                <a:ext uri="{FF2B5EF4-FFF2-40B4-BE49-F238E27FC236}">
                  <a16:creationId xmlns:a16="http://schemas.microsoft.com/office/drawing/2014/main" id="{46BC1CBB-3244-4649-ACA2-A29423756C84}"/>
                </a:ext>
              </a:extLst>
            </p:cNvPr>
            <p:cNvPicPr>
              <a:picLocks noChangeAspect="1"/>
            </p:cNvPicPr>
            <p:nvPr/>
          </p:nvPicPr>
          <p:blipFill>
            <a:blip r:embed="rId30"/>
            <a:stretch>
              <a:fillRect/>
            </a:stretch>
          </p:blipFill>
          <p:spPr>
            <a:xfrm>
              <a:off x="4501244" y="6357568"/>
              <a:ext cx="354198" cy="219266"/>
            </a:xfrm>
            <a:prstGeom prst="rect">
              <a:avLst/>
            </a:prstGeom>
          </p:spPr>
        </p:pic>
      </p:grpSp>
      <p:sp>
        <p:nvSpPr>
          <p:cNvPr id="507" name="Rectangle 506">
            <a:extLst>
              <a:ext uri="{FF2B5EF4-FFF2-40B4-BE49-F238E27FC236}">
                <a16:creationId xmlns:a16="http://schemas.microsoft.com/office/drawing/2014/main" id="{EA450351-DD01-1F42-8804-460D66BDFE5A}"/>
              </a:ext>
            </a:extLst>
          </p:cNvPr>
          <p:cNvSpPr/>
          <p:nvPr/>
        </p:nvSpPr>
        <p:spPr>
          <a:xfrm>
            <a:off x="1987932" y="2377608"/>
            <a:ext cx="3061656" cy="661819"/>
          </a:xfrm>
          <a:prstGeom prst="rect">
            <a:avLst/>
          </a:prstGeom>
          <a:noFill/>
          <a:ln w="50800" cap="flat">
            <a:solidFill>
              <a:schemeClr val="accent2">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8" name="Shape 321">
            <a:extLst>
              <a:ext uri="{FF2B5EF4-FFF2-40B4-BE49-F238E27FC236}">
                <a16:creationId xmlns:a16="http://schemas.microsoft.com/office/drawing/2014/main" id="{CEEEE11A-D954-0247-8831-C6617660E013}"/>
              </a:ext>
            </a:extLst>
          </p:cNvPr>
          <p:cNvSpPr/>
          <p:nvPr/>
        </p:nvSpPr>
        <p:spPr>
          <a:xfrm>
            <a:off x="4478456" y="2401597"/>
            <a:ext cx="884124"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INFORMATION GOVERNANCE</a:t>
            </a:r>
          </a:p>
        </p:txBody>
      </p:sp>
      <p:cxnSp>
        <p:nvCxnSpPr>
          <p:cNvPr id="509" name="Straight Arrow Connector 508">
            <a:extLst>
              <a:ext uri="{FF2B5EF4-FFF2-40B4-BE49-F238E27FC236}">
                <a16:creationId xmlns:a16="http://schemas.microsoft.com/office/drawing/2014/main" id="{BFED2B7E-2469-FE49-9070-991C5DA6B034}"/>
              </a:ext>
            </a:extLst>
          </p:cNvPr>
          <p:cNvCxnSpPr>
            <a:cxnSpLocks/>
          </p:cNvCxnSpPr>
          <p:nvPr/>
        </p:nvCxnSpPr>
        <p:spPr>
          <a:xfrm flipH="1">
            <a:off x="2462134" y="3025370"/>
            <a:ext cx="6081" cy="70989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0F8567AD-1F75-134E-8950-67C622DB7E01}"/>
              </a:ext>
            </a:extLst>
          </p:cNvPr>
          <p:cNvCxnSpPr>
            <a:cxnSpLocks/>
            <a:endCxn id="407" idx="0"/>
          </p:cNvCxnSpPr>
          <p:nvPr/>
        </p:nvCxnSpPr>
        <p:spPr>
          <a:xfrm>
            <a:off x="5042168" y="3660577"/>
            <a:ext cx="547691" cy="147184"/>
          </a:xfrm>
          <a:prstGeom prst="bentConnector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36D713EF-2F30-A548-A1C5-09ADE94F6996}"/>
              </a:ext>
            </a:extLst>
          </p:cNvPr>
          <p:cNvCxnSpPr>
            <a:cxnSpLocks/>
            <a:endCxn id="464" idx="2"/>
          </p:cNvCxnSpPr>
          <p:nvPr/>
        </p:nvCxnSpPr>
        <p:spPr>
          <a:xfrm flipV="1">
            <a:off x="5758241" y="3599530"/>
            <a:ext cx="839871" cy="251779"/>
          </a:xfrm>
          <a:prstGeom prst="bentConnector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8" name="Straight Arrow Connector 517">
            <a:extLst>
              <a:ext uri="{FF2B5EF4-FFF2-40B4-BE49-F238E27FC236}">
                <a16:creationId xmlns:a16="http://schemas.microsoft.com/office/drawing/2014/main" id="{B838FA72-FA94-D042-AF66-1B8F64891D05}"/>
              </a:ext>
            </a:extLst>
          </p:cNvPr>
          <p:cNvCxnSpPr/>
          <p:nvPr/>
        </p:nvCxnSpPr>
        <p:spPr>
          <a:xfrm flipH="1">
            <a:off x="3838511" y="3025370"/>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EB9C5202-422B-F44F-A6CB-D5B38530099C}"/>
              </a:ext>
            </a:extLst>
          </p:cNvPr>
          <p:cNvCxnSpPr>
            <a:cxnSpLocks/>
          </p:cNvCxnSpPr>
          <p:nvPr/>
        </p:nvCxnSpPr>
        <p:spPr>
          <a:xfrm flipH="1">
            <a:off x="5055633" y="3268356"/>
            <a:ext cx="253049" cy="737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EE68865B-5210-F344-867B-94AE737D326A}"/>
              </a:ext>
            </a:extLst>
          </p:cNvPr>
          <p:cNvGrpSpPr/>
          <p:nvPr/>
        </p:nvGrpSpPr>
        <p:grpSpPr>
          <a:xfrm>
            <a:off x="3575995" y="1551653"/>
            <a:ext cx="1302511" cy="646407"/>
            <a:chOff x="3792816" y="1363113"/>
            <a:chExt cx="1302511" cy="646407"/>
          </a:xfrm>
        </p:grpSpPr>
        <p:sp>
          <p:nvSpPr>
            <p:cNvPr id="559" name="Rectangle 558">
              <a:extLst>
                <a:ext uri="{FF2B5EF4-FFF2-40B4-BE49-F238E27FC236}">
                  <a16:creationId xmlns:a16="http://schemas.microsoft.com/office/drawing/2014/main" id="{493639E6-D1F7-B64F-849D-DD1F7BBD21A4}"/>
                </a:ext>
              </a:extLst>
            </p:cNvPr>
            <p:cNvSpPr/>
            <p:nvPr/>
          </p:nvSpPr>
          <p:spPr>
            <a:xfrm>
              <a:off x="3792816" y="1363113"/>
              <a:ext cx="1302511" cy="646407"/>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60" name="Group 559">
              <a:extLst>
                <a:ext uri="{FF2B5EF4-FFF2-40B4-BE49-F238E27FC236}">
                  <a16:creationId xmlns:a16="http://schemas.microsoft.com/office/drawing/2014/main" id="{3E17E19E-67BB-314A-9504-F86B9F77B828}"/>
                </a:ext>
              </a:extLst>
            </p:cNvPr>
            <p:cNvGrpSpPr/>
            <p:nvPr/>
          </p:nvGrpSpPr>
          <p:grpSpPr>
            <a:xfrm>
              <a:off x="4524923" y="1522512"/>
              <a:ext cx="375634" cy="363319"/>
              <a:chOff x="7157711" y="3116019"/>
              <a:chExt cx="548227" cy="587091"/>
            </a:xfrm>
          </p:grpSpPr>
          <p:grpSp>
            <p:nvGrpSpPr>
              <p:cNvPr id="561" name="Group 560">
                <a:extLst>
                  <a:ext uri="{FF2B5EF4-FFF2-40B4-BE49-F238E27FC236}">
                    <a16:creationId xmlns:a16="http://schemas.microsoft.com/office/drawing/2014/main" id="{E516E1DD-8B21-2746-AEB1-9F3EF512E6DA}"/>
                  </a:ext>
                </a:extLst>
              </p:cNvPr>
              <p:cNvGrpSpPr/>
              <p:nvPr/>
            </p:nvGrpSpPr>
            <p:grpSpPr>
              <a:xfrm>
                <a:off x="7157711" y="3116019"/>
                <a:ext cx="548227" cy="587091"/>
                <a:chOff x="-1168270" y="975509"/>
                <a:chExt cx="548227" cy="587091"/>
              </a:xfrm>
            </p:grpSpPr>
            <p:sp>
              <p:nvSpPr>
                <p:cNvPr id="563" name="Shape 319">
                  <a:extLst>
                    <a:ext uri="{FF2B5EF4-FFF2-40B4-BE49-F238E27FC236}">
                      <a16:creationId xmlns:a16="http://schemas.microsoft.com/office/drawing/2014/main" id="{2B4FA677-6FB7-0C40-997C-CEEDAADC0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4" name="Shape 321">
                  <a:extLst>
                    <a:ext uri="{FF2B5EF4-FFF2-40B4-BE49-F238E27FC236}">
                      <a16:creationId xmlns:a16="http://schemas.microsoft.com/office/drawing/2014/main" id="{0D80AEC5-7F4B-784B-A559-C363A81EEEBE}"/>
                    </a:ext>
                  </a:extLst>
                </p:cNvPr>
                <p:cNvSpPr/>
                <p:nvPr/>
              </p:nvSpPr>
              <p:spPr>
                <a:xfrm>
                  <a:off x="-1168270" y="1470267"/>
                  <a:ext cx="548227"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OPTIMIZATION</a:t>
                  </a:r>
                  <a:endParaRPr sz="600" b="1" dirty="0">
                    <a:solidFill>
                      <a:srgbClr val="4277BB"/>
                    </a:solidFill>
                  </a:endParaRPr>
                </a:p>
              </p:txBody>
            </p:sp>
          </p:grpSp>
          <p:pic>
            <p:nvPicPr>
              <p:cNvPr id="562" name="Picture 561">
                <a:extLst>
                  <a:ext uri="{FF2B5EF4-FFF2-40B4-BE49-F238E27FC236}">
                    <a16:creationId xmlns:a16="http://schemas.microsoft.com/office/drawing/2014/main" id="{8667EB1D-CDF5-E44D-8347-B63B6CFB2957}"/>
                  </a:ext>
                </a:extLst>
              </p:cNvPr>
              <p:cNvPicPr>
                <a:picLocks noChangeAspect="1"/>
              </p:cNvPicPr>
              <p:nvPr/>
            </p:nvPicPr>
            <p:blipFill>
              <a:blip r:embed="rId31"/>
              <a:stretch>
                <a:fillRect/>
              </a:stretch>
            </p:blipFill>
            <p:spPr>
              <a:xfrm>
                <a:off x="7234079" y="3185261"/>
                <a:ext cx="390336" cy="360310"/>
              </a:xfrm>
              <a:prstGeom prst="rect">
                <a:avLst/>
              </a:prstGeom>
            </p:spPr>
          </p:pic>
        </p:grpSp>
        <p:grpSp>
          <p:nvGrpSpPr>
            <p:cNvPr id="565" name="Group 564">
              <a:extLst>
                <a:ext uri="{FF2B5EF4-FFF2-40B4-BE49-F238E27FC236}">
                  <a16:creationId xmlns:a16="http://schemas.microsoft.com/office/drawing/2014/main" id="{9769433B-664C-0146-9DD1-11677D7F760E}"/>
                </a:ext>
              </a:extLst>
            </p:cNvPr>
            <p:cNvGrpSpPr/>
            <p:nvPr/>
          </p:nvGrpSpPr>
          <p:grpSpPr>
            <a:xfrm>
              <a:off x="3865128" y="1497647"/>
              <a:ext cx="561051" cy="490845"/>
              <a:chOff x="6319959" y="3096031"/>
              <a:chExt cx="818837" cy="793162"/>
            </a:xfrm>
          </p:grpSpPr>
          <p:grpSp>
            <p:nvGrpSpPr>
              <p:cNvPr id="566" name="Group 565">
                <a:extLst>
                  <a:ext uri="{FF2B5EF4-FFF2-40B4-BE49-F238E27FC236}">
                    <a16:creationId xmlns:a16="http://schemas.microsoft.com/office/drawing/2014/main" id="{F852B911-008F-0148-BA80-C4E191CC1EC4}"/>
                  </a:ext>
                </a:extLst>
              </p:cNvPr>
              <p:cNvGrpSpPr/>
              <p:nvPr/>
            </p:nvGrpSpPr>
            <p:grpSpPr>
              <a:xfrm>
                <a:off x="6319959" y="3096031"/>
                <a:ext cx="818837" cy="793162"/>
                <a:chOff x="-1185104" y="975509"/>
                <a:chExt cx="818837" cy="793162"/>
              </a:xfrm>
            </p:grpSpPr>
            <p:sp>
              <p:nvSpPr>
                <p:cNvPr id="568" name="Shape 319">
                  <a:extLst>
                    <a:ext uri="{FF2B5EF4-FFF2-40B4-BE49-F238E27FC236}">
                      <a16:creationId xmlns:a16="http://schemas.microsoft.com/office/drawing/2014/main" id="{5A16CF3E-D0B5-C942-B981-939FFAD1E82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321">
                  <a:extLst>
                    <a:ext uri="{FF2B5EF4-FFF2-40B4-BE49-F238E27FC236}">
                      <a16:creationId xmlns:a16="http://schemas.microsoft.com/office/drawing/2014/main" id="{E4970593-0777-1149-804A-02A2582A3D01}"/>
                    </a:ext>
                  </a:extLst>
                </p:cNvPr>
                <p:cNvSpPr/>
                <p:nvPr/>
              </p:nvSpPr>
              <p:spPr>
                <a:xfrm>
                  <a:off x="-1185104" y="1470267"/>
                  <a:ext cx="818837" cy="2984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DECISION</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567" name="Picture 566">
                <a:extLst>
                  <a:ext uri="{FF2B5EF4-FFF2-40B4-BE49-F238E27FC236}">
                    <a16:creationId xmlns:a16="http://schemas.microsoft.com/office/drawing/2014/main" id="{6A582AF7-D7EE-2A49-8B3D-CFD087237193}"/>
                  </a:ext>
                </a:extLst>
              </p:cNvPr>
              <p:cNvPicPr>
                <a:picLocks noChangeAspect="1"/>
              </p:cNvPicPr>
              <p:nvPr/>
            </p:nvPicPr>
            <p:blipFill>
              <a:blip r:embed="rId32"/>
              <a:stretch>
                <a:fillRect/>
              </a:stretch>
            </p:blipFill>
            <p:spPr>
              <a:xfrm>
                <a:off x="6396343" y="3165316"/>
                <a:ext cx="440463" cy="306409"/>
              </a:xfrm>
              <a:prstGeom prst="rect">
                <a:avLst/>
              </a:prstGeom>
            </p:spPr>
          </p:pic>
        </p:grpSp>
        <p:sp>
          <p:nvSpPr>
            <p:cNvPr id="570" name="Shape 321">
              <a:extLst>
                <a:ext uri="{FF2B5EF4-FFF2-40B4-BE49-F238E27FC236}">
                  <a16:creationId xmlns:a16="http://schemas.microsoft.com/office/drawing/2014/main" id="{64A0BBD0-2A3F-9D46-90CE-4FE6147201A7}"/>
                </a:ext>
              </a:extLst>
            </p:cNvPr>
            <p:cNvSpPr/>
            <p:nvPr/>
          </p:nvSpPr>
          <p:spPr>
            <a:xfrm>
              <a:off x="4000022" y="1384025"/>
              <a:ext cx="954046"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DECISIONS</a:t>
              </a:r>
            </a:p>
          </p:txBody>
        </p:sp>
      </p:grpSp>
      <p:cxnSp>
        <p:nvCxnSpPr>
          <p:cNvPr id="571" name="Straight Arrow Connector 570">
            <a:extLst>
              <a:ext uri="{FF2B5EF4-FFF2-40B4-BE49-F238E27FC236}">
                <a16:creationId xmlns:a16="http://schemas.microsoft.com/office/drawing/2014/main" id="{FDB21071-91AC-9348-AAA6-26EAECE71D27}"/>
              </a:ext>
            </a:extLst>
          </p:cNvPr>
          <p:cNvCxnSpPr>
            <a:cxnSpLocks/>
          </p:cNvCxnSpPr>
          <p:nvPr/>
        </p:nvCxnSpPr>
        <p:spPr>
          <a:xfrm>
            <a:off x="4224585" y="2171346"/>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5" name="Straight Arrow Connector 574">
            <a:extLst>
              <a:ext uri="{FF2B5EF4-FFF2-40B4-BE49-F238E27FC236}">
                <a16:creationId xmlns:a16="http://schemas.microsoft.com/office/drawing/2014/main" id="{0EDE46D6-1930-6048-AD74-F1A94AB08006}"/>
              </a:ext>
            </a:extLst>
          </p:cNvPr>
          <p:cNvCxnSpPr>
            <a:cxnSpLocks/>
          </p:cNvCxnSpPr>
          <p:nvPr/>
        </p:nvCxnSpPr>
        <p:spPr>
          <a:xfrm>
            <a:off x="3800552" y="838608"/>
            <a:ext cx="2666" cy="684918"/>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8" name="Group 267">
            <a:extLst>
              <a:ext uri="{FF2B5EF4-FFF2-40B4-BE49-F238E27FC236}">
                <a16:creationId xmlns:a16="http://schemas.microsoft.com/office/drawing/2014/main" id="{B80EA976-5D5E-0441-B7D9-7B9D73B51A37}"/>
              </a:ext>
            </a:extLst>
          </p:cNvPr>
          <p:cNvGrpSpPr/>
          <p:nvPr/>
        </p:nvGrpSpPr>
        <p:grpSpPr>
          <a:xfrm>
            <a:off x="5319025" y="1561079"/>
            <a:ext cx="2751798" cy="1081871"/>
            <a:chOff x="5535846" y="1495090"/>
            <a:chExt cx="2751798" cy="1081871"/>
          </a:xfrm>
        </p:grpSpPr>
        <p:grpSp>
          <p:nvGrpSpPr>
            <p:cNvPr id="531" name="Group 530">
              <a:extLst>
                <a:ext uri="{FF2B5EF4-FFF2-40B4-BE49-F238E27FC236}">
                  <a16:creationId xmlns:a16="http://schemas.microsoft.com/office/drawing/2014/main" id="{DD22B872-A27E-7441-8394-431BCC0E50FE}"/>
                </a:ext>
              </a:extLst>
            </p:cNvPr>
            <p:cNvGrpSpPr/>
            <p:nvPr/>
          </p:nvGrpSpPr>
          <p:grpSpPr>
            <a:xfrm>
              <a:off x="7238974" y="2027485"/>
              <a:ext cx="1048670" cy="530591"/>
              <a:chOff x="6729838" y="471634"/>
              <a:chExt cx="1419012" cy="757562"/>
            </a:xfrm>
          </p:grpSpPr>
          <p:grpSp>
            <p:nvGrpSpPr>
              <p:cNvPr id="532" name="Group 531">
                <a:extLst>
                  <a:ext uri="{FF2B5EF4-FFF2-40B4-BE49-F238E27FC236}">
                    <a16:creationId xmlns:a16="http://schemas.microsoft.com/office/drawing/2014/main" id="{88FD3D25-4260-BF4B-B536-9DF804FAC389}"/>
                  </a:ext>
                </a:extLst>
              </p:cNvPr>
              <p:cNvGrpSpPr/>
              <p:nvPr/>
            </p:nvGrpSpPr>
            <p:grpSpPr>
              <a:xfrm>
                <a:off x="6729838" y="471634"/>
                <a:ext cx="1419012" cy="757562"/>
                <a:chOff x="-1180506" y="975509"/>
                <a:chExt cx="1419012" cy="757562"/>
              </a:xfrm>
            </p:grpSpPr>
            <p:sp>
              <p:nvSpPr>
                <p:cNvPr id="534" name="Shape 319">
                  <a:extLst>
                    <a:ext uri="{FF2B5EF4-FFF2-40B4-BE49-F238E27FC236}">
                      <a16:creationId xmlns:a16="http://schemas.microsoft.com/office/drawing/2014/main" id="{81FFFA11-946F-584D-ADCA-6777AA95939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35" name="Shape 321">
                  <a:extLst>
                    <a:ext uri="{FF2B5EF4-FFF2-40B4-BE49-F238E27FC236}">
                      <a16:creationId xmlns:a16="http://schemas.microsoft.com/office/drawing/2014/main" id="{525EC5B0-1B02-2C47-A559-0B219E6C85AE}"/>
                    </a:ext>
                  </a:extLst>
                </p:cNvPr>
                <p:cNvSpPr/>
                <p:nvPr/>
              </p:nvSpPr>
              <p:spPr>
                <a:xfrm>
                  <a:off x="-1180506" y="1469410"/>
                  <a:ext cx="1419012" cy="26366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latin typeface="+mj-lt"/>
                    </a:rPr>
                    <a:t>AI  TRUST</a:t>
                  </a:r>
                </a:p>
                <a:p>
                  <a:pPr lvl="0">
                    <a:defRPr sz="1800" b="0">
                      <a:solidFill>
                        <a:srgbClr val="000000"/>
                      </a:solidFill>
                    </a:defRPr>
                  </a:pPr>
                  <a:r>
                    <a:rPr lang="en-US" sz="600" dirty="0">
                      <a:solidFill>
                        <a:srgbClr val="0070C0"/>
                      </a:solidFill>
                      <a:latin typeface="+mj-lt"/>
                    </a:rPr>
                    <a:t>&amp; MONITORING</a:t>
                  </a:r>
                </a:p>
              </p:txBody>
            </p:sp>
          </p:grpSp>
          <p:pic>
            <p:nvPicPr>
              <p:cNvPr id="533" name="Picture 532">
                <a:extLst>
                  <a:ext uri="{FF2B5EF4-FFF2-40B4-BE49-F238E27FC236}">
                    <a16:creationId xmlns:a16="http://schemas.microsoft.com/office/drawing/2014/main" id="{9743FF57-6A95-1D46-90F1-838158D1E96E}"/>
                  </a:ext>
                </a:extLst>
              </p:cNvPr>
              <p:cNvPicPr>
                <a:picLocks noChangeAspect="1"/>
              </p:cNvPicPr>
              <p:nvPr/>
            </p:nvPicPr>
            <p:blipFill>
              <a:blip r:embed="rId33"/>
              <a:stretch>
                <a:fillRect/>
              </a:stretch>
            </p:blipFill>
            <p:spPr>
              <a:xfrm>
                <a:off x="6857748" y="525614"/>
                <a:ext cx="324229" cy="339668"/>
              </a:xfrm>
              <a:prstGeom prst="rect">
                <a:avLst/>
              </a:prstGeom>
            </p:spPr>
          </p:pic>
        </p:grpSp>
        <p:grpSp>
          <p:nvGrpSpPr>
            <p:cNvPr id="536" name="Group 535">
              <a:extLst>
                <a:ext uri="{FF2B5EF4-FFF2-40B4-BE49-F238E27FC236}">
                  <a16:creationId xmlns:a16="http://schemas.microsoft.com/office/drawing/2014/main" id="{47928200-DD74-9F41-8206-A36446BED65F}"/>
                </a:ext>
              </a:extLst>
            </p:cNvPr>
            <p:cNvGrpSpPr/>
            <p:nvPr/>
          </p:nvGrpSpPr>
          <p:grpSpPr>
            <a:xfrm>
              <a:off x="6535353" y="2031435"/>
              <a:ext cx="343111" cy="457086"/>
              <a:chOff x="6749287" y="1634256"/>
              <a:chExt cx="533799" cy="679424"/>
            </a:xfrm>
          </p:grpSpPr>
          <p:grpSp>
            <p:nvGrpSpPr>
              <p:cNvPr id="537" name="Group 536">
                <a:extLst>
                  <a:ext uri="{FF2B5EF4-FFF2-40B4-BE49-F238E27FC236}">
                    <a16:creationId xmlns:a16="http://schemas.microsoft.com/office/drawing/2014/main" id="{57063C77-C812-DC41-994D-74C09029345E}"/>
                  </a:ext>
                </a:extLst>
              </p:cNvPr>
              <p:cNvGrpSpPr/>
              <p:nvPr/>
            </p:nvGrpSpPr>
            <p:grpSpPr>
              <a:xfrm>
                <a:off x="6749287" y="1634256"/>
                <a:ext cx="533799" cy="679424"/>
                <a:chOff x="-1161058" y="975509"/>
                <a:chExt cx="533799" cy="679424"/>
              </a:xfrm>
            </p:grpSpPr>
            <p:sp>
              <p:nvSpPr>
                <p:cNvPr id="539" name="Shape 319">
                  <a:extLst>
                    <a:ext uri="{FF2B5EF4-FFF2-40B4-BE49-F238E27FC236}">
                      <a16:creationId xmlns:a16="http://schemas.microsoft.com/office/drawing/2014/main" id="{3010027A-54A0-0C44-BAFD-D242C43848E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0" name="Shape 321">
                  <a:extLst>
                    <a:ext uri="{FF2B5EF4-FFF2-40B4-BE49-F238E27FC236}">
                      <a16:creationId xmlns:a16="http://schemas.microsoft.com/office/drawing/2014/main" id="{037260CA-BA55-B445-9F11-26878AAD204F}"/>
                    </a:ext>
                  </a:extLst>
                </p:cNvPr>
                <p:cNvSpPr/>
                <p:nvPr/>
              </p:nvSpPr>
              <p:spPr>
                <a:xfrm>
                  <a:off x="-1161058" y="1470267"/>
                  <a:ext cx="533799"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MODEL</a:t>
                  </a:r>
                </a:p>
                <a:p>
                  <a:pPr lvl="0">
                    <a:defRPr sz="1800" b="0">
                      <a:solidFill>
                        <a:srgbClr val="000000"/>
                      </a:solidFill>
                    </a:defRPr>
                  </a:pPr>
                  <a:r>
                    <a:rPr lang="en-US" sz="600" b="1" dirty="0">
                      <a:solidFill>
                        <a:srgbClr val="4277BB"/>
                      </a:solidFill>
                    </a:rPr>
                    <a:t>DEPLOYMENT</a:t>
                  </a:r>
                  <a:endParaRPr sz="600" b="1" dirty="0">
                    <a:solidFill>
                      <a:srgbClr val="4277BB"/>
                    </a:solidFill>
                  </a:endParaRPr>
                </a:p>
              </p:txBody>
            </p:sp>
          </p:grpSp>
          <p:pic>
            <p:nvPicPr>
              <p:cNvPr id="538" name="Picture 537">
                <a:extLst>
                  <a:ext uri="{FF2B5EF4-FFF2-40B4-BE49-F238E27FC236}">
                    <a16:creationId xmlns:a16="http://schemas.microsoft.com/office/drawing/2014/main" id="{6C7C8C1D-3D26-9942-9C53-BF743824449E}"/>
                  </a:ext>
                </a:extLst>
              </p:cNvPr>
              <p:cNvPicPr>
                <a:picLocks noChangeAspect="1"/>
              </p:cNvPicPr>
              <p:nvPr/>
            </p:nvPicPr>
            <p:blipFill>
              <a:blip r:embed="rId34"/>
              <a:stretch>
                <a:fillRect/>
              </a:stretch>
            </p:blipFill>
            <p:spPr>
              <a:xfrm>
                <a:off x="6839582" y="1697739"/>
                <a:ext cx="360562" cy="334808"/>
              </a:xfrm>
              <a:prstGeom prst="rect">
                <a:avLst/>
              </a:prstGeom>
            </p:spPr>
          </p:pic>
        </p:grpSp>
        <p:grpSp>
          <p:nvGrpSpPr>
            <p:cNvPr id="541" name="Group 540">
              <a:extLst>
                <a:ext uri="{FF2B5EF4-FFF2-40B4-BE49-F238E27FC236}">
                  <a16:creationId xmlns:a16="http://schemas.microsoft.com/office/drawing/2014/main" id="{EF0B53FB-3506-6940-B804-10672AE0813E}"/>
                </a:ext>
              </a:extLst>
            </p:cNvPr>
            <p:cNvGrpSpPr/>
            <p:nvPr/>
          </p:nvGrpSpPr>
          <p:grpSpPr>
            <a:xfrm>
              <a:off x="5640928" y="2009853"/>
              <a:ext cx="758241" cy="522806"/>
              <a:chOff x="5508268" y="2264710"/>
              <a:chExt cx="1026018" cy="746448"/>
            </a:xfrm>
          </p:grpSpPr>
          <p:grpSp>
            <p:nvGrpSpPr>
              <p:cNvPr id="542" name="Group 541">
                <a:extLst>
                  <a:ext uri="{FF2B5EF4-FFF2-40B4-BE49-F238E27FC236}">
                    <a16:creationId xmlns:a16="http://schemas.microsoft.com/office/drawing/2014/main" id="{D87D27C8-86D3-1C41-9F2E-3240FC67CE87}"/>
                  </a:ext>
                </a:extLst>
              </p:cNvPr>
              <p:cNvGrpSpPr/>
              <p:nvPr/>
            </p:nvGrpSpPr>
            <p:grpSpPr>
              <a:xfrm>
                <a:off x="5508268" y="2264710"/>
                <a:ext cx="1026018" cy="746448"/>
                <a:chOff x="-1320795" y="975509"/>
                <a:chExt cx="1026018" cy="746448"/>
              </a:xfrm>
            </p:grpSpPr>
            <p:sp>
              <p:nvSpPr>
                <p:cNvPr id="544" name="Shape 319">
                  <a:extLst>
                    <a:ext uri="{FF2B5EF4-FFF2-40B4-BE49-F238E27FC236}">
                      <a16:creationId xmlns:a16="http://schemas.microsoft.com/office/drawing/2014/main" id="{B3107727-15E6-774F-8672-6D6CB3DC157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321">
                  <a:extLst>
                    <a:ext uri="{FF2B5EF4-FFF2-40B4-BE49-F238E27FC236}">
                      <a16:creationId xmlns:a16="http://schemas.microsoft.com/office/drawing/2014/main" id="{1DFD7E63-04F6-9347-9438-F1A50CEAD43B}"/>
                    </a:ext>
                  </a:extLst>
                </p:cNvPr>
                <p:cNvSpPr/>
                <p:nvPr/>
              </p:nvSpPr>
              <p:spPr>
                <a:xfrm>
                  <a:off x="-1320795" y="1458296"/>
                  <a:ext cx="1026018" cy="26366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SCIENCE &amp; AI MODEL BUILDER</a:t>
                  </a:r>
                  <a:endParaRPr sz="600" b="1" dirty="0">
                    <a:solidFill>
                      <a:srgbClr val="4277BB"/>
                    </a:solidFill>
                  </a:endParaRPr>
                </a:p>
              </p:txBody>
            </p:sp>
          </p:grpSp>
          <p:pic>
            <p:nvPicPr>
              <p:cNvPr id="543" name="Picture 542">
                <a:extLst>
                  <a:ext uri="{FF2B5EF4-FFF2-40B4-BE49-F238E27FC236}">
                    <a16:creationId xmlns:a16="http://schemas.microsoft.com/office/drawing/2014/main" id="{79047B9C-889A-364F-AD5A-D54096559ECA}"/>
                  </a:ext>
                </a:extLst>
              </p:cNvPr>
              <p:cNvPicPr>
                <a:picLocks noChangeAspect="1"/>
              </p:cNvPicPr>
              <p:nvPr/>
            </p:nvPicPr>
            <p:blipFill>
              <a:blip r:embed="rId35"/>
              <a:stretch>
                <a:fillRect/>
              </a:stretch>
            </p:blipFill>
            <p:spPr>
              <a:xfrm>
                <a:off x="5756212" y="2367751"/>
                <a:ext cx="353625" cy="274059"/>
              </a:xfrm>
              <a:prstGeom prst="rect">
                <a:avLst/>
              </a:prstGeom>
            </p:spPr>
          </p:pic>
        </p:grpSp>
        <p:grpSp>
          <p:nvGrpSpPr>
            <p:cNvPr id="546" name="Group 545">
              <a:extLst>
                <a:ext uri="{FF2B5EF4-FFF2-40B4-BE49-F238E27FC236}">
                  <a16:creationId xmlns:a16="http://schemas.microsoft.com/office/drawing/2014/main" id="{45270875-9BBA-4641-A979-CBDAE5E27D6A}"/>
                </a:ext>
              </a:extLst>
            </p:cNvPr>
            <p:cNvGrpSpPr/>
            <p:nvPr/>
          </p:nvGrpSpPr>
          <p:grpSpPr>
            <a:xfrm>
              <a:off x="5958518" y="1555987"/>
              <a:ext cx="898778" cy="279031"/>
              <a:chOff x="6937131" y="2295508"/>
              <a:chExt cx="1459538" cy="456947"/>
            </a:xfrm>
          </p:grpSpPr>
          <p:grpSp>
            <p:nvGrpSpPr>
              <p:cNvPr id="547" name="Group 546">
                <a:extLst>
                  <a:ext uri="{FF2B5EF4-FFF2-40B4-BE49-F238E27FC236}">
                    <a16:creationId xmlns:a16="http://schemas.microsoft.com/office/drawing/2014/main" id="{A30E3639-D17E-9246-A1F8-9912960C9434}"/>
                  </a:ext>
                </a:extLst>
              </p:cNvPr>
              <p:cNvGrpSpPr/>
              <p:nvPr/>
            </p:nvGrpSpPr>
            <p:grpSpPr>
              <a:xfrm>
                <a:off x="6937131" y="2295508"/>
                <a:ext cx="1459538" cy="456947"/>
                <a:chOff x="-2125224" y="1006385"/>
                <a:chExt cx="1459538" cy="456947"/>
              </a:xfrm>
            </p:grpSpPr>
            <p:sp>
              <p:nvSpPr>
                <p:cNvPr id="549" name="Shape 319">
                  <a:extLst>
                    <a:ext uri="{FF2B5EF4-FFF2-40B4-BE49-F238E27FC236}">
                      <a16:creationId xmlns:a16="http://schemas.microsoft.com/office/drawing/2014/main" id="{7C650A00-C93B-1F4D-BD74-999BCB262C96}"/>
                    </a:ext>
                  </a:extLst>
                </p:cNvPr>
                <p:cNvSpPr/>
                <p:nvPr/>
              </p:nvSpPr>
              <p:spPr>
                <a:xfrm>
                  <a:off x="-1122633" y="1006385"/>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0" name="Shape 321">
                  <a:extLst>
                    <a:ext uri="{FF2B5EF4-FFF2-40B4-BE49-F238E27FC236}">
                      <a16:creationId xmlns:a16="http://schemas.microsoft.com/office/drawing/2014/main" id="{ADD29CCA-6A6E-8749-ADB4-66F4A86680AE}"/>
                    </a:ext>
                  </a:extLst>
                </p:cNvPr>
                <p:cNvSpPr/>
                <p:nvPr/>
              </p:nvSpPr>
              <p:spPr>
                <a:xfrm>
                  <a:off x="-2125224" y="1187766"/>
                  <a:ext cx="650819"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INSIGHT </a:t>
                  </a:r>
                </a:p>
                <a:p>
                  <a:pPr lvl="0">
                    <a:defRPr sz="1800" b="0">
                      <a:solidFill>
                        <a:srgbClr val="000000"/>
                      </a:solidFill>
                    </a:defRPr>
                  </a:pPr>
                  <a:r>
                    <a:rPr lang="en-US" sz="600" b="1" dirty="0">
                      <a:solidFill>
                        <a:srgbClr val="4277BB"/>
                      </a:solidFill>
                    </a:rPr>
                    <a:t>ORCHESTRATOR</a:t>
                  </a:r>
                  <a:endParaRPr sz="600" b="1" dirty="0">
                    <a:solidFill>
                      <a:srgbClr val="4277BB"/>
                    </a:solidFill>
                  </a:endParaRPr>
                </a:p>
              </p:txBody>
            </p:sp>
          </p:grpSp>
          <p:pic>
            <p:nvPicPr>
              <p:cNvPr id="548" name="Picture 547">
                <a:extLst>
                  <a:ext uri="{FF2B5EF4-FFF2-40B4-BE49-F238E27FC236}">
                    <a16:creationId xmlns:a16="http://schemas.microsoft.com/office/drawing/2014/main" id="{4C3EE1D9-7529-2246-B19B-D3C1A58C608B}"/>
                  </a:ext>
                </a:extLst>
              </p:cNvPr>
              <p:cNvPicPr>
                <a:picLocks noChangeAspect="1"/>
              </p:cNvPicPr>
              <p:nvPr/>
            </p:nvPicPr>
            <p:blipFill>
              <a:blip r:embed="rId36"/>
              <a:stretch>
                <a:fillRect/>
              </a:stretch>
            </p:blipFill>
            <p:spPr>
              <a:xfrm>
                <a:off x="7960167" y="2350072"/>
                <a:ext cx="402658" cy="304448"/>
              </a:xfrm>
              <a:prstGeom prst="rect">
                <a:avLst/>
              </a:prstGeom>
            </p:spPr>
          </p:pic>
        </p:grpSp>
        <p:sp>
          <p:nvSpPr>
            <p:cNvPr id="551" name="Rectangle 550">
              <a:extLst>
                <a:ext uri="{FF2B5EF4-FFF2-40B4-BE49-F238E27FC236}">
                  <a16:creationId xmlns:a16="http://schemas.microsoft.com/office/drawing/2014/main" id="{00B6AFAC-7879-9A45-B11C-2E227784D08A}"/>
                </a:ext>
              </a:extLst>
            </p:cNvPr>
            <p:cNvSpPr/>
            <p:nvPr/>
          </p:nvSpPr>
          <p:spPr>
            <a:xfrm>
              <a:off x="5535846" y="1495090"/>
              <a:ext cx="2320338" cy="1081871"/>
            </a:xfrm>
            <a:prstGeom prst="rect">
              <a:avLst/>
            </a:prstGeom>
            <a:noFill/>
            <a:ln w="508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58" name="Shape 321">
              <a:extLst>
                <a:ext uri="{FF2B5EF4-FFF2-40B4-BE49-F238E27FC236}">
                  <a16:creationId xmlns:a16="http://schemas.microsoft.com/office/drawing/2014/main" id="{1B4D42C2-B40A-3747-809C-A5134A3B3B31}"/>
                </a:ext>
              </a:extLst>
            </p:cNvPr>
            <p:cNvSpPr/>
            <p:nvPr/>
          </p:nvSpPr>
          <p:spPr>
            <a:xfrm>
              <a:off x="7199967" y="1534619"/>
              <a:ext cx="496731"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TRUSTED AI (FIT FOR PURPOSE)</a:t>
              </a:r>
            </a:p>
          </p:txBody>
        </p:sp>
        <p:cxnSp>
          <p:nvCxnSpPr>
            <p:cNvPr id="581" name="Straight Arrow Connector 580">
              <a:extLst>
                <a:ext uri="{FF2B5EF4-FFF2-40B4-BE49-F238E27FC236}">
                  <a16:creationId xmlns:a16="http://schemas.microsoft.com/office/drawing/2014/main" id="{3775BFD6-03BA-764F-9F0B-CCD38C150A5E}"/>
                </a:ext>
              </a:extLst>
            </p:cNvPr>
            <p:cNvCxnSpPr>
              <a:cxnSpLocks/>
            </p:cNvCxnSpPr>
            <p:nvPr/>
          </p:nvCxnSpPr>
          <p:spPr>
            <a:xfrm flipH="1">
              <a:off x="6114254" y="2180773"/>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3" name="Straight Arrow Connector 582">
              <a:extLst>
                <a:ext uri="{FF2B5EF4-FFF2-40B4-BE49-F238E27FC236}">
                  <a16:creationId xmlns:a16="http://schemas.microsoft.com/office/drawing/2014/main" id="{4EF13542-30A1-3241-9D6A-31EDC47AF8D8}"/>
                </a:ext>
              </a:extLst>
            </p:cNvPr>
            <p:cNvCxnSpPr>
              <a:cxnSpLocks/>
            </p:cNvCxnSpPr>
            <p:nvPr/>
          </p:nvCxnSpPr>
          <p:spPr>
            <a:xfrm flipH="1">
              <a:off x="6859896" y="2171346"/>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4" name="Straight Arrow Connector 583">
              <a:extLst>
                <a:ext uri="{FF2B5EF4-FFF2-40B4-BE49-F238E27FC236}">
                  <a16:creationId xmlns:a16="http://schemas.microsoft.com/office/drawing/2014/main" id="{F726186F-F56E-C247-9885-FBAD136B2AB1}"/>
                </a:ext>
              </a:extLst>
            </p:cNvPr>
            <p:cNvCxnSpPr/>
            <p:nvPr/>
          </p:nvCxnSpPr>
          <p:spPr>
            <a:xfrm flipH="1">
              <a:off x="6707037" y="1798616"/>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1" name="Elbow Connector 60">
            <a:extLst>
              <a:ext uri="{FF2B5EF4-FFF2-40B4-BE49-F238E27FC236}">
                <a16:creationId xmlns:a16="http://schemas.microsoft.com/office/drawing/2014/main" id="{2E397B2F-C27A-544F-A102-94EB3FEBB57B}"/>
              </a:ext>
            </a:extLst>
          </p:cNvPr>
          <p:cNvCxnSpPr>
            <a:cxnSpLocks/>
          </p:cNvCxnSpPr>
          <p:nvPr/>
        </p:nvCxnSpPr>
        <p:spPr>
          <a:xfrm flipV="1">
            <a:off x="5062046" y="2243535"/>
            <a:ext cx="548326" cy="530521"/>
          </a:xfrm>
          <a:prstGeom prst="bentConnector3">
            <a:avLst>
              <a:gd name="adj1" fmla="val 2421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Elbow Connector 259">
            <a:extLst>
              <a:ext uri="{FF2B5EF4-FFF2-40B4-BE49-F238E27FC236}">
                <a16:creationId xmlns:a16="http://schemas.microsoft.com/office/drawing/2014/main" id="{F2260552-1FB3-EC47-9F10-F7FFD0B69A38}"/>
              </a:ext>
            </a:extLst>
          </p:cNvPr>
          <p:cNvCxnSpPr/>
          <p:nvPr/>
        </p:nvCxnSpPr>
        <p:spPr>
          <a:xfrm>
            <a:off x="4878506" y="1913132"/>
            <a:ext cx="689220" cy="152160"/>
          </a:xfrm>
          <a:prstGeom prst="bentConnector3">
            <a:avLst>
              <a:gd name="adj1" fmla="val 44529"/>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3" name="Group 262">
            <a:extLst>
              <a:ext uri="{FF2B5EF4-FFF2-40B4-BE49-F238E27FC236}">
                <a16:creationId xmlns:a16="http://schemas.microsoft.com/office/drawing/2014/main" id="{3F83B0EC-9AA8-6748-B51F-29A1075ECBE9}"/>
              </a:ext>
            </a:extLst>
          </p:cNvPr>
          <p:cNvGrpSpPr/>
          <p:nvPr/>
        </p:nvGrpSpPr>
        <p:grpSpPr>
          <a:xfrm>
            <a:off x="4516610" y="915934"/>
            <a:ext cx="3318414" cy="542456"/>
            <a:chOff x="430980" y="1085681"/>
            <a:chExt cx="3318414" cy="542456"/>
          </a:xfrm>
        </p:grpSpPr>
        <p:sp>
          <p:nvSpPr>
            <p:cNvPr id="598" name="Rectangle 597">
              <a:extLst>
                <a:ext uri="{FF2B5EF4-FFF2-40B4-BE49-F238E27FC236}">
                  <a16:creationId xmlns:a16="http://schemas.microsoft.com/office/drawing/2014/main" id="{C8DF7C01-C9CF-8240-8E2A-D0251AAD0C96}"/>
                </a:ext>
              </a:extLst>
            </p:cNvPr>
            <p:cNvSpPr/>
            <p:nvPr/>
          </p:nvSpPr>
          <p:spPr>
            <a:xfrm>
              <a:off x="430980" y="1085681"/>
              <a:ext cx="3318414" cy="523602"/>
            </a:xfrm>
            <a:prstGeom prst="rect">
              <a:avLst/>
            </a:prstGeom>
            <a:noFill/>
            <a:ln w="53975" cap="flat">
              <a:solidFill>
                <a:schemeClr val="accent4">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99" name="Group 598">
              <a:extLst>
                <a:ext uri="{FF2B5EF4-FFF2-40B4-BE49-F238E27FC236}">
                  <a16:creationId xmlns:a16="http://schemas.microsoft.com/office/drawing/2014/main" id="{0F63E329-5F10-504B-9929-8A58B11ECC19}"/>
                </a:ext>
              </a:extLst>
            </p:cNvPr>
            <p:cNvGrpSpPr/>
            <p:nvPr/>
          </p:nvGrpSpPr>
          <p:grpSpPr>
            <a:xfrm>
              <a:off x="909643" y="1124958"/>
              <a:ext cx="357641" cy="405810"/>
              <a:chOff x="6471973" y="4610846"/>
              <a:chExt cx="603667" cy="618629"/>
            </a:xfrm>
          </p:grpSpPr>
          <p:grpSp>
            <p:nvGrpSpPr>
              <p:cNvPr id="600" name="Group 599">
                <a:extLst>
                  <a:ext uri="{FF2B5EF4-FFF2-40B4-BE49-F238E27FC236}">
                    <a16:creationId xmlns:a16="http://schemas.microsoft.com/office/drawing/2014/main" id="{B171590F-398E-4649-B56C-B79A308DC525}"/>
                  </a:ext>
                </a:extLst>
              </p:cNvPr>
              <p:cNvGrpSpPr/>
              <p:nvPr/>
            </p:nvGrpSpPr>
            <p:grpSpPr>
              <a:xfrm>
                <a:off x="6471973" y="4610846"/>
                <a:ext cx="603667" cy="618629"/>
                <a:chOff x="-802849" y="4034858"/>
                <a:chExt cx="603667" cy="618629"/>
              </a:xfrm>
            </p:grpSpPr>
            <p:pic>
              <p:nvPicPr>
                <p:cNvPr id="602" name="Picture 601">
                  <a:extLst>
                    <a:ext uri="{FF2B5EF4-FFF2-40B4-BE49-F238E27FC236}">
                      <a16:creationId xmlns:a16="http://schemas.microsoft.com/office/drawing/2014/main" id="{46EE5234-FCB1-534A-8ABD-C0FA07264742}"/>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3" name="Shape 321">
                  <a:extLst>
                    <a:ext uri="{FF2B5EF4-FFF2-40B4-BE49-F238E27FC236}">
                      <a16:creationId xmlns:a16="http://schemas.microsoft.com/office/drawing/2014/main" id="{95C16AB3-1542-8F48-9693-8621C9837773}"/>
                    </a:ext>
                  </a:extLst>
                </p:cNvPr>
                <p:cNvSpPr/>
                <p:nvPr/>
              </p:nvSpPr>
              <p:spPr>
                <a:xfrm>
                  <a:off x="-770092" y="4512732"/>
                  <a:ext cx="570910" cy="14075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SPEECH </a:t>
                  </a:r>
                </a:p>
              </p:txBody>
            </p:sp>
          </p:grpSp>
          <p:pic>
            <p:nvPicPr>
              <p:cNvPr id="601" name="Picture 600">
                <a:extLst>
                  <a:ext uri="{FF2B5EF4-FFF2-40B4-BE49-F238E27FC236}">
                    <a16:creationId xmlns:a16="http://schemas.microsoft.com/office/drawing/2014/main" id="{9A2C55E1-CF75-064E-B365-64F64FE78694}"/>
                  </a:ext>
                </a:extLst>
              </p:cNvPr>
              <p:cNvPicPr>
                <a:picLocks noChangeAspect="1"/>
              </p:cNvPicPr>
              <p:nvPr/>
            </p:nvPicPr>
            <p:blipFill>
              <a:blip r:embed="rId38"/>
              <a:stretch>
                <a:fillRect/>
              </a:stretch>
            </p:blipFill>
            <p:spPr>
              <a:xfrm>
                <a:off x="6538566" y="4688570"/>
                <a:ext cx="304296" cy="304296"/>
              </a:xfrm>
              <a:prstGeom prst="rect">
                <a:avLst/>
              </a:prstGeom>
            </p:spPr>
          </p:pic>
        </p:grpSp>
        <p:grpSp>
          <p:nvGrpSpPr>
            <p:cNvPr id="604" name="Group 603">
              <a:extLst>
                <a:ext uri="{FF2B5EF4-FFF2-40B4-BE49-F238E27FC236}">
                  <a16:creationId xmlns:a16="http://schemas.microsoft.com/office/drawing/2014/main" id="{20B8B476-B3AA-554D-9B55-A0338F79C981}"/>
                </a:ext>
              </a:extLst>
            </p:cNvPr>
            <p:cNvGrpSpPr/>
            <p:nvPr/>
          </p:nvGrpSpPr>
          <p:grpSpPr>
            <a:xfrm>
              <a:off x="472950" y="1112482"/>
              <a:ext cx="493266" cy="498145"/>
              <a:chOff x="7124763" y="4610846"/>
              <a:chExt cx="832588" cy="759386"/>
            </a:xfrm>
          </p:grpSpPr>
          <p:grpSp>
            <p:nvGrpSpPr>
              <p:cNvPr id="605" name="Group 604">
                <a:extLst>
                  <a:ext uri="{FF2B5EF4-FFF2-40B4-BE49-F238E27FC236}">
                    <a16:creationId xmlns:a16="http://schemas.microsoft.com/office/drawing/2014/main" id="{3EE3269D-A1B2-7E41-A340-904C65634116}"/>
                  </a:ext>
                </a:extLst>
              </p:cNvPr>
              <p:cNvGrpSpPr/>
              <p:nvPr/>
            </p:nvGrpSpPr>
            <p:grpSpPr>
              <a:xfrm>
                <a:off x="7124763" y="4610846"/>
                <a:ext cx="832588" cy="759386"/>
                <a:chOff x="-806154" y="4034858"/>
                <a:chExt cx="832588" cy="759386"/>
              </a:xfrm>
            </p:grpSpPr>
            <p:pic>
              <p:nvPicPr>
                <p:cNvPr id="607" name="Picture 606">
                  <a:extLst>
                    <a:ext uri="{FF2B5EF4-FFF2-40B4-BE49-F238E27FC236}">
                      <a16:creationId xmlns:a16="http://schemas.microsoft.com/office/drawing/2014/main" id="{B542051A-F58C-9A41-B0E0-A8B1F4839F86}"/>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8" name="Shape 321">
                  <a:extLst>
                    <a:ext uri="{FF2B5EF4-FFF2-40B4-BE49-F238E27FC236}">
                      <a16:creationId xmlns:a16="http://schemas.microsoft.com/office/drawing/2014/main" id="{3A6F6022-2EA5-3442-B725-2097397F1F41}"/>
                    </a:ext>
                  </a:extLst>
                </p:cNvPr>
                <p:cNvSpPr/>
                <p:nvPr/>
              </p:nvSpPr>
              <p:spPr>
                <a:xfrm>
                  <a:off x="-806154" y="4512734"/>
                  <a:ext cx="832588" cy="281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a:t>
                  </a:r>
                </a:p>
              </p:txBody>
            </p:sp>
          </p:grpSp>
          <p:pic>
            <p:nvPicPr>
              <p:cNvPr id="606" name="Picture 605">
                <a:extLst>
                  <a:ext uri="{FF2B5EF4-FFF2-40B4-BE49-F238E27FC236}">
                    <a16:creationId xmlns:a16="http://schemas.microsoft.com/office/drawing/2014/main" id="{21A7628E-79CC-284A-B920-74EEA400578C}"/>
                  </a:ext>
                </a:extLst>
              </p:cNvPr>
              <p:cNvPicPr>
                <a:picLocks noChangeAspect="1"/>
              </p:cNvPicPr>
              <p:nvPr/>
            </p:nvPicPr>
            <p:blipFill>
              <a:blip r:embed="rId39"/>
              <a:stretch>
                <a:fillRect/>
              </a:stretch>
            </p:blipFill>
            <p:spPr>
              <a:xfrm>
                <a:off x="7204390" y="4688568"/>
                <a:ext cx="298535" cy="298535"/>
              </a:xfrm>
              <a:prstGeom prst="rect">
                <a:avLst/>
              </a:prstGeom>
            </p:spPr>
          </p:pic>
        </p:grpSp>
        <p:grpSp>
          <p:nvGrpSpPr>
            <p:cNvPr id="609" name="Group 608">
              <a:extLst>
                <a:ext uri="{FF2B5EF4-FFF2-40B4-BE49-F238E27FC236}">
                  <a16:creationId xmlns:a16="http://schemas.microsoft.com/office/drawing/2014/main" id="{FF19A58E-1F11-3E41-9699-8265A494BB24}"/>
                </a:ext>
              </a:extLst>
            </p:cNvPr>
            <p:cNvGrpSpPr/>
            <p:nvPr/>
          </p:nvGrpSpPr>
          <p:grpSpPr>
            <a:xfrm>
              <a:off x="1293327" y="1112227"/>
              <a:ext cx="408938" cy="498143"/>
              <a:chOff x="5814927" y="4610846"/>
              <a:chExt cx="690252" cy="759384"/>
            </a:xfrm>
          </p:grpSpPr>
          <p:grpSp>
            <p:nvGrpSpPr>
              <p:cNvPr id="610" name="Group 609">
                <a:extLst>
                  <a:ext uri="{FF2B5EF4-FFF2-40B4-BE49-F238E27FC236}">
                    <a16:creationId xmlns:a16="http://schemas.microsoft.com/office/drawing/2014/main" id="{391269FD-B217-7D45-AB43-9B2E1DE10442}"/>
                  </a:ext>
                </a:extLst>
              </p:cNvPr>
              <p:cNvGrpSpPr/>
              <p:nvPr/>
            </p:nvGrpSpPr>
            <p:grpSpPr>
              <a:xfrm>
                <a:off x="5814927" y="4610846"/>
                <a:ext cx="690252" cy="759384"/>
                <a:chOff x="-802849" y="4034858"/>
                <a:chExt cx="690252" cy="759384"/>
              </a:xfrm>
            </p:grpSpPr>
            <p:pic>
              <p:nvPicPr>
                <p:cNvPr id="612" name="Picture 611">
                  <a:extLst>
                    <a:ext uri="{FF2B5EF4-FFF2-40B4-BE49-F238E27FC236}">
                      <a16:creationId xmlns:a16="http://schemas.microsoft.com/office/drawing/2014/main" id="{8C715939-4847-F944-85B9-CB5819B32F83}"/>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13" name="Shape 321">
                  <a:extLst>
                    <a:ext uri="{FF2B5EF4-FFF2-40B4-BE49-F238E27FC236}">
                      <a16:creationId xmlns:a16="http://schemas.microsoft.com/office/drawing/2014/main" id="{7AD393AD-C8AC-9B4A-8F5E-9959869A6FB4}"/>
                    </a:ext>
                  </a:extLst>
                </p:cNvPr>
                <p:cNvSpPr/>
                <p:nvPr/>
              </p:nvSpPr>
              <p:spPr>
                <a:xfrm>
                  <a:off x="-770090" y="4512732"/>
                  <a:ext cx="657493" cy="281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0070C0"/>
                      </a:solidFill>
                    </a:rPr>
                    <a:t>VISUAL</a:t>
                  </a:r>
                </a:p>
                <a:p>
                  <a:pPr lvl="0">
                    <a:defRPr sz="1800" b="0">
                      <a:solidFill>
                        <a:srgbClr val="000000"/>
                      </a:solidFill>
                    </a:defRPr>
                  </a:pPr>
                  <a:r>
                    <a:rPr lang="en-US" sz="600" b="1" dirty="0">
                      <a:solidFill>
                        <a:srgbClr val="0070C0"/>
                      </a:solidFill>
                    </a:rPr>
                    <a:t>SERVICES</a:t>
                  </a:r>
                  <a:endParaRPr sz="600" b="1" dirty="0">
                    <a:solidFill>
                      <a:srgbClr val="0070C0"/>
                    </a:solidFill>
                  </a:endParaRPr>
                </a:p>
              </p:txBody>
            </p:sp>
          </p:grpSp>
          <p:pic>
            <p:nvPicPr>
              <p:cNvPr id="611" name="Picture 610">
                <a:extLst>
                  <a:ext uri="{FF2B5EF4-FFF2-40B4-BE49-F238E27FC236}">
                    <a16:creationId xmlns:a16="http://schemas.microsoft.com/office/drawing/2014/main" id="{4D35EF19-A53E-2648-B9EC-DCFA32731EF0}"/>
                  </a:ext>
                </a:extLst>
              </p:cNvPr>
              <p:cNvPicPr>
                <a:picLocks noChangeAspect="1"/>
              </p:cNvPicPr>
              <p:nvPr/>
            </p:nvPicPr>
            <p:blipFill>
              <a:blip r:embed="rId40"/>
              <a:stretch>
                <a:fillRect/>
              </a:stretch>
            </p:blipFill>
            <p:spPr>
              <a:xfrm>
                <a:off x="5866095" y="4670404"/>
                <a:ext cx="310646" cy="310646"/>
              </a:xfrm>
              <a:prstGeom prst="rect">
                <a:avLst/>
              </a:prstGeom>
            </p:spPr>
          </p:pic>
        </p:grpSp>
        <p:grpSp>
          <p:nvGrpSpPr>
            <p:cNvPr id="614" name="Group 613">
              <a:extLst>
                <a:ext uri="{FF2B5EF4-FFF2-40B4-BE49-F238E27FC236}">
                  <a16:creationId xmlns:a16="http://schemas.microsoft.com/office/drawing/2014/main" id="{6A968EBB-9CAD-4645-AB5A-1282C6DA5DFF}"/>
                </a:ext>
              </a:extLst>
            </p:cNvPr>
            <p:cNvGrpSpPr/>
            <p:nvPr/>
          </p:nvGrpSpPr>
          <p:grpSpPr>
            <a:xfrm>
              <a:off x="2118219" y="1105751"/>
              <a:ext cx="428313" cy="445691"/>
              <a:chOff x="5677640" y="5431785"/>
              <a:chExt cx="722955" cy="679424"/>
            </a:xfrm>
          </p:grpSpPr>
          <p:grpSp>
            <p:nvGrpSpPr>
              <p:cNvPr id="615" name="Group 614">
                <a:extLst>
                  <a:ext uri="{FF2B5EF4-FFF2-40B4-BE49-F238E27FC236}">
                    <a16:creationId xmlns:a16="http://schemas.microsoft.com/office/drawing/2014/main" id="{2FFCAA25-795A-D146-9CF5-BEA2C35164DA}"/>
                  </a:ext>
                </a:extLst>
              </p:cNvPr>
              <p:cNvGrpSpPr/>
              <p:nvPr/>
            </p:nvGrpSpPr>
            <p:grpSpPr>
              <a:xfrm>
                <a:off x="5677640" y="5431785"/>
                <a:ext cx="722955" cy="679424"/>
                <a:chOff x="-1255626" y="975509"/>
                <a:chExt cx="722955" cy="679424"/>
              </a:xfrm>
            </p:grpSpPr>
            <p:sp>
              <p:nvSpPr>
                <p:cNvPr id="617" name="Shape 319">
                  <a:extLst>
                    <a:ext uri="{FF2B5EF4-FFF2-40B4-BE49-F238E27FC236}">
                      <a16:creationId xmlns:a16="http://schemas.microsoft.com/office/drawing/2014/main" id="{5F52F01F-10C3-184A-8E4B-E025D1B367D3}"/>
                    </a:ext>
                  </a:extLst>
                </p:cNvPr>
                <p:cNvSpPr/>
                <p:nvPr/>
              </p:nvSpPr>
              <p:spPr>
                <a:xfrm>
                  <a:off x="-1122634" y="975509"/>
                  <a:ext cx="456947"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18" name="Shape 321">
                  <a:extLst>
                    <a:ext uri="{FF2B5EF4-FFF2-40B4-BE49-F238E27FC236}">
                      <a16:creationId xmlns:a16="http://schemas.microsoft.com/office/drawing/2014/main" id="{B1F918AF-7DD5-9549-BCC2-13A9836E4F78}"/>
                    </a:ext>
                  </a:extLst>
                </p:cNvPr>
                <p:cNvSpPr/>
                <p:nvPr/>
              </p:nvSpPr>
              <p:spPr>
                <a:xfrm>
                  <a:off x="-1255626" y="1470267"/>
                  <a:ext cx="722955"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CONVERSATIONAL</a:t>
                  </a:r>
                </a:p>
                <a:p>
                  <a:pPr lvl="0">
                    <a:defRPr sz="1800" b="0">
                      <a:solidFill>
                        <a:srgbClr val="000000"/>
                      </a:solidFill>
                    </a:defRPr>
                  </a:pPr>
                  <a:r>
                    <a:rPr lang="en-US" sz="600" b="1" dirty="0">
                      <a:solidFill>
                        <a:srgbClr val="4277BB"/>
                      </a:solidFill>
                    </a:rPr>
                    <a:t>ASSISTANT</a:t>
                  </a:r>
                  <a:endParaRPr sz="600" b="1" dirty="0">
                    <a:solidFill>
                      <a:srgbClr val="4277BB"/>
                    </a:solidFill>
                  </a:endParaRPr>
                </a:p>
              </p:txBody>
            </p:sp>
          </p:grpSp>
          <p:pic>
            <p:nvPicPr>
              <p:cNvPr id="616" name="Picture 615">
                <a:extLst>
                  <a:ext uri="{FF2B5EF4-FFF2-40B4-BE49-F238E27FC236}">
                    <a16:creationId xmlns:a16="http://schemas.microsoft.com/office/drawing/2014/main" id="{A095F7AF-DDE3-6442-9378-E09824B7AFFB}"/>
                  </a:ext>
                </a:extLst>
              </p:cNvPr>
              <p:cNvPicPr>
                <a:picLocks noChangeAspect="1"/>
              </p:cNvPicPr>
              <p:nvPr/>
            </p:nvPicPr>
            <p:blipFill>
              <a:blip r:embed="rId41"/>
              <a:stretch>
                <a:fillRect/>
              </a:stretch>
            </p:blipFill>
            <p:spPr>
              <a:xfrm>
                <a:off x="5960463" y="5468232"/>
                <a:ext cx="217167" cy="399587"/>
              </a:xfrm>
              <a:prstGeom prst="rect">
                <a:avLst/>
              </a:prstGeom>
            </p:spPr>
          </p:pic>
        </p:grpSp>
        <p:grpSp>
          <p:nvGrpSpPr>
            <p:cNvPr id="619" name="Group 618">
              <a:extLst>
                <a:ext uri="{FF2B5EF4-FFF2-40B4-BE49-F238E27FC236}">
                  <a16:creationId xmlns:a16="http://schemas.microsoft.com/office/drawing/2014/main" id="{86524F27-F215-D449-82BA-E125B1B4B915}"/>
                </a:ext>
              </a:extLst>
            </p:cNvPr>
            <p:cNvGrpSpPr/>
            <p:nvPr/>
          </p:nvGrpSpPr>
          <p:grpSpPr>
            <a:xfrm>
              <a:off x="1759034" y="1114998"/>
              <a:ext cx="378394" cy="399323"/>
              <a:chOff x="6465833" y="5431785"/>
              <a:chExt cx="638696" cy="608739"/>
            </a:xfrm>
          </p:grpSpPr>
          <p:grpSp>
            <p:nvGrpSpPr>
              <p:cNvPr id="620" name="Group 619">
                <a:extLst>
                  <a:ext uri="{FF2B5EF4-FFF2-40B4-BE49-F238E27FC236}">
                    <a16:creationId xmlns:a16="http://schemas.microsoft.com/office/drawing/2014/main" id="{E0C24424-FAD4-4B45-9515-E68706D999F6}"/>
                  </a:ext>
                </a:extLst>
              </p:cNvPr>
              <p:cNvGrpSpPr/>
              <p:nvPr/>
            </p:nvGrpSpPr>
            <p:grpSpPr>
              <a:xfrm>
                <a:off x="6465833" y="5431785"/>
                <a:ext cx="638696" cy="608739"/>
                <a:chOff x="-1122638" y="975509"/>
                <a:chExt cx="638696" cy="608739"/>
              </a:xfrm>
            </p:grpSpPr>
            <p:sp>
              <p:nvSpPr>
                <p:cNvPr id="622" name="Shape 319">
                  <a:extLst>
                    <a:ext uri="{FF2B5EF4-FFF2-40B4-BE49-F238E27FC236}">
                      <a16:creationId xmlns:a16="http://schemas.microsoft.com/office/drawing/2014/main" id="{F0ACACBF-B084-AA47-9FF9-45D47D2590C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3" name="Shape 321">
                  <a:extLst>
                    <a:ext uri="{FF2B5EF4-FFF2-40B4-BE49-F238E27FC236}">
                      <a16:creationId xmlns:a16="http://schemas.microsoft.com/office/drawing/2014/main" id="{904314D6-F7D7-EE4D-BD6F-586272673A87}"/>
                    </a:ext>
                  </a:extLst>
                </p:cNvPr>
                <p:cNvSpPr/>
                <p:nvPr/>
              </p:nvSpPr>
              <p:spPr>
                <a:xfrm>
                  <a:off x="-1122638" y="1443493"/>
                  <a:ext cx="638696" cy="14075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APPS</a:t>
                  </a:r>
                  <a:endParaRPr sz="600" b="1" dirty="0">
                    <a:solidFill>
                      <a:srgbClr val="4277BB"/>
                    </a:solidFill>
                  </a:endParaRPr>
                </a:p>
              </p:txBody>
            </p:sp>
          </p:grpSp>
          <p:pic>
            <p:nvPicPr>
              <p:cNvPr id="621" name="Picture 620">
                <a:extLst>
                  <a:ext uri="{FF2B5EF4-FFF2-40B4-BE49-F238E27FC236}">
                    <a16:creationId xmlns:a16="http://schemas.microsoft.com/office/drawing/2014/main" id="{76B3E7CA-D208-5844-9ADF-88C5F238D6E2}"/>
                  </a:ext>
                </a:extLst>
              </p:cNvPr>
              <p:cNvPicPr>
                <a:picLocks noChangeAspect="1"/>
              </p:cNvPicPr>
              <p:nvPr/>
            </p:nvPicPr>
            <p:blipFill>
              <a:blip r:embed="rId42"/>
              <a:stretch>
                <a:fillRect/>
              </a:stretch>
            </p:blipFill>
            <p:spPr>
              <a:xfrm>
                <a:off x="6533688" y="5512136"/>
                <a:ext cx="333396" cy="333396"/>
              </a:xfrm>
              <a:prstGeom prst="rect">
                <a:avLst/>
              </a:prstGeom>
            </p:spPr>
          </p:pic>
        </p:grpSp>
        <p:grpSp>
          <p:nvGrpSpPr>
            <p:cNvPr id="624" name="Group 623">
              <a:extLst>
                <a:ext uri="{FF2B5EF4-FFF2-40B4-BE49-F238E27FC236}">
                  <a16:creationId xmlns:a16="http://schemas.microsoft.com/office/drawing/2014/main" id="{B426494F-9CAD-AF47-BC4F-3F8B88775BBC}"/>
                </a:ext>
              </a:extLst>
            </p:cNvPr>
            <p:cNvGrpSpPr/>
            <p:nvPr/>
          </p:nvGrpSpPr>
          <p:grpSpPr>
            <a:xfrm>
              <a:off x="2850236" y="1101868"/>
              <a:ext cx="270717" cy="445691"/>
              <a:chOff x="7147008" y="5431785"/>
              <a:chExt cx="456947" cy="679424"/>
            </a:xfrm>
          </p:grpSpPr>
          <p:grpSp>
            <p:nvGrpSpPr>
              <p:cNvPr id="625" name="Group 624">
                <a:extLst>
                  <a:ext uri="{FF2B5EF4-FFF2-40B4-BE49-F238E27FC236}">
                    <a16:creationId xmlns:a16="http://schemas.microsoft.com/office/drawing/2014/main" id="{B822656A-C804-5D41-B8D0-9411BC035B98}"/>
                  </a:ext>
                </a:extLst>
              </p:cNvPr>
              <p:cNvGrpSpPr/>
              <p:nvPr/>
            </p:nvGrpSpPr>
            <p:grpSpPr>
              <a:xfrm>
                <a:off x="7147008" y="5431785"/>
                <a:ext cx="456947" cy="679424"/>
                <a:chOff x="-1122633" y="975509"/>
                <a:chExt cx="456947" cy="679424"/>
              </a:xfrm>
            </p:grpSpPr>
            <p:sp>
              <p:nvSpPr>
                <p:cNvPr id="627" name="Shape 319">
                  <a:extLst>
                    <a:ext uri="{FF2B5EF4-FFF2-40B4-BE49-F238E27FC236}">
                      <a16:creationId xmlns:a16="http://schemas.microsoft.com/office/drawing/2014/main" id="{10E1074E-F288-BF4D-80B9-55933150817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8" name="Shape 321">
                  <a:extLst>
                    <a:ext uri="{FF2B5EF4-FFF2-40B4-BE49-F238E27FC236}">
                      <a16:creationId xmlns:a16="http://schemas.microsoft.com/office/drawing/2014/main" id="{3C1740DE-F73C-3947-80D3-FF453B858DF3}"/>
                    </a:ext>
                  </a:extLst>
                </p:cNvPr>
                <p:cNvSpPr/>
                <p:nvPr/>
              </p:nvSpPr>
              <p:spPr>
                <a:xfrm>
                  <a:off x="-1120978" y="1470267"/>
                  <a:ext cx="45365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SEARCH &amp;</a:t>
                  </a:r>
                </a:p>
                <a:p>
                  <a:pPr lvl="0">
                    <a:defRPr sz="1800" b="0">
                      <a:solidFill>
                        <a:srgbClr val="000000"/>
                      </a:solidFill>
                    </a:defRPr>
                  </a:pPr>
                  <a:r>
                    <a:rPr lang="en-US" sz="600" b="1" dirty="0">
                      <a:solidFill>
                        <a:srgbClr val="4277BB"/>
                      </a:solidFill>
                    </a:rPr>
                    <a:t>DISCOVERY</a:t>
                  </a:r>
                  <a:endParaRPr sz="600" b="1" dirty="0">
                    <a:solidFill>
                      <a:srgbClr val="4277BB"/>
                    </a:solidFill>
                  </a:endParaRPr>
                </a:p>
              </p:txBody>
            </p:sp>
          </p:grpSp>
          <p:pic>
            <p:nvPicPr>
              <p:cNvPr id="626" name="Picture 625">
                <a:extLst>
                  <a:ext uri="{FF2B5EF4-FFF2-40B4-BE49-F238E27FC236}">
                    <a16:creationId xmlns:a16="http://schemas.microsoft.com/office/drawing/2014/main" id="{7FBE577F-6487-7240-84BE-95B9BB384E85}"/>
                  </a:ext>
                </a:extLst>
              </p:cNvPr>
              <p:cNvPicPr>
                <a:picLocks noChangeAspect="1"/>
              </p:cNvPicPr>
              <p:nvPr/>
            </p:nvPicPr>
            <p:blipFill>
              <a:blip r:embed="rId43"/>
              <a:stretch>
                <a:fillRect/>
              </a:stretch>
            </p:blipFill>
            <p:spPr>
              <a:xfrm>
                <a:off x="7181051" y="5487914"/>
                <a:ext cx="346096" cy="346096"/>
              </a:xfrm>
              <a:prstGeom prst="rect">
                <a:avLst/>
              </a:prstGeom>
            </p:spPr>
          </p:pic>
        </p:grpSp>
        <p:sp>
          <p:nvSpPr>
            <p:cNvPr id="629" name="Shape 321">
              <a:extLst>
                <a:ext uri="{FF2B5EF4-FFF2-40B4-BE49-F238E27FC236}">
                  <a16:creationId xmlns:a16="http://schemas.microsoft.com/office/drawing/2014/main" id="{C0599D63-F175-004C-9C4A-2E848B52FF30}"/>
                </a:ext>
              </a:extLst>
            </p:cNvPr>
            <p:cNvSpPr/>
            <p:nvPr/>
          </p:nvSpPr>
          <p:spPr>
            <a:xfrm>
              <a:off x="3262212" y="1120192"/>
              <a:ext cx="474203"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TRANSFER LEARNING &amp; AI APPS</a:t>
              </a:r>
            </a:p>
          </p:txBody>
        </p:sp>
        <p:cxnSp>
          <p:nvCxnSpPr>
            <p:cNvPr id="630" name="Straight Connector 629">
              <a:extLst>
                <a:ext uri="{FF2B5EF4-FFF2-40B4-BE49-F238E27FC236}">
                  <a16:creationId xmlns:a16="http://schemas.microsoft.com/office/drawing/2014/main" id="{8B334B62-9C73-1741-B076-46485BBF34F8}"/>
                </a:ext>
              </a:extLst>
            </p:cNvPr>
            <p:cNvCxnSpPr>
              <a:cxnSpLocks/>
            </p:cNvCxnSpPr>
            <p:nvPr/>
          </p:nvCxnSpPr>
          <p:spPr>
            <a:xfrm>
              <a:off x="1721411" y="1111835"/>
              <a:ext cx="9079" cy="51630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cxnSp>
        <p:nvCxnSpPr>
          <p:cNvPr id="637" name="Straight Arrow Connector 636">
            <a:extLst>
              <a:ext uri="{FF2B5EF4-FFF2-40B4-BE49-F238E27FC236}">
                <a16:creationId xmlns:a16="http://schemas.microsoft.com/office/drawing/2014/main" id="{6CC3B86F-767E-FE4A-8DC1-58119CECDDD9}"/>
              </a:ext>
            </a:extLst>
          </p:cNvPr>
          <p:cNvCxnSpPr>
            <a:cxnSpLocks/>
          </p:cNvCxnSpPr>
          <p:nvPr/>
        </p:nvCxnSpPr>
        <p:spPr>
          <a:xfrm>
            <a:off x="6483737" y="1443284"/>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652" name="Group 651">
            <a:extLst>
              <a:ext uri="{FF2B5EF4-FFF2-40B4-BE49-F238E27FC236}">
                <a16:creationId xmlns:a16="http://schemas.microsoft.com/office/drawing/2014/main" id="{4E0750B4-007D-A54A-B3C5-FD344FBABBC1}"/>
              </a:ext>
            </a:extLst>
          </p:cNvPr>
          <p:cNvGrpSpPr/>
          <p:nvPr/>
        </p:nvGrpSpPr>
        <p:grpSpPr>
          <a:xfrm>
            <a:off x="7579029" y="1447361"/>
            <a:ext cx="254324" cy="1369487"/>
            <a:chOff x="8000476" y="2974975"/>
            <a:chExt cx="254324" cy="1879609"/>
          </a:xfrm>
        </p:grpSpPr>
        <p:cxnSp>
          <p:nvCxnSpPr>
            <p:cNvPr id="653" name="Straight Connector 652">
              <a:extLst>
                <a:ext uri="{FF2B5EF4-FFF2-40B4-BE49-F238E27FC236}">
                  <a16:creationId xmlns:a16="http://schemas.microsoft.com/office/drawing/2014/main" id="{1A09FF81-84A0-134E-8BF1-78191F92FAFB}"/>
                </a:ext>
              </a:extLst>
            </p:cNvPr>
            <p:cNvCxnSpPr>
              <a:cxnSpLocks/>
            </p:cNvCxnSpPr>
            <p:nvPr/>
          </p:nvCxnSpPr>
          <p:spPr>
            <a:xfrm flipH="1">
              <a:off x="8229600" y="3590488"/>
              <a:ext cx="2" cy="1264096"/>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sp>
          <p:nvSpPr>
            <p:cNvPr id="675" name="Arc 674">
              <a:extLst>
                <a:ext uri="{FF2B5EF4-FFF2-40B4-BE49-F238E27FC236}">
                  <a16:creationId xmlns:a16="http://schemas.microsoft.com/office/drawing/2014/main" id="{3D6649E1-3920-1D4B-9A18-684F7FF12429}"/>
                </a:ext>
              </a:extLst>
            </p:cNvPr>
            <p:cNvSpPr/>
            <p:nvPr/>
          </p:nvSpPr>
          <p:spPr>
            <a:xfrm rot="2041242">
              <a:off x="8000476" y="3283270"/>
              <a:ext cx="254324" cy="460752"/>
            </a:xfrm>
            <a:prstGeom prst="arc">
              <a:avLst/>
            </a:prstGeom>
            <a:noFill/>
            <a:ln w="12700" cap="flat">
              <a:solidFill>
                <a:srgbClr val="1A77B5"/>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676" name="Straight Connector 675">
              <a:extLst>
                <a:ext uri="{FF2B5EF4-FFF2-40B4-BE49-F238E27FC236}">
                  <a16:creationId xmlns:a16="http://schemas.microsoft.com/office/drawing/2014/main" id="{17201925-4B6E-6D49-BE15-752E817344EE}"/>
                </a:ext>
              </a:extLst>
            </p:cNvPr>
            <p:cNvCxnSpPr>
              <a:cxnSpLocks/>
            </p:cNvCxnSpPr>
            <p:nvPr/>
          </p:nvCxnSpPr>
          <p:spPr>
            <a:xfrm flipV="1">
              <a:off x="8214323" y="2974975"/>
              <a:ext cx="0" cy="380585"/>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grpSp>
      <p:cxnSp>
        <p:nvCxnSpPr>
          <p:cNvPr id="270" name="Elbow Connector 269">
            <a:extLst>
              <a:ext uri="{FF2B5EF4-FFF2-40B4-BE49-F238E27FC236}">
                <a16:creationId xmlns:a16="http://schemas.microsoft.com/office/drawing/2014/main" id="{2CC71025-D669-4244-A847-B16303B51E05}"/>
              </a:ext>
            </a:extLst>
          </p:cNvPr>
          <p:cNvCxnSpPr>
            <a:cxnSpLocks/>
          </p:cNvCxnSpPr>
          <p:nvPr/>
        </p:nvCxnSpPr>
        <p:spPr>
          <a:xfrm rot="5400000" flipH="1" flipV="1">
            <a:off x="7309176" y="1148607"/>
            <a:ext cx="1018626" cy="358251"/>
          </a:xfrm>
          <a:prstGeom prst="bentConnector3">
            <a:avLst>
              <a:gd name="adj1" fmla="val 372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5FECE254-DD56-4445-8D08-45D2EAE583F5}"/>
              </a:ext>
            </a:extLst>
          </p:cNvPr>
          <p:cNvCxnSpPr>
            <a:cxnSpLocks/>
          </p:cNvCxnSpPr>
          <p:nvPr/>
        </p:nvCxnSpPr>
        <p:spPr>
          <a:xfrm flipH="1">
            <a:off x="5683491" y="1452591"/>
            <a:ext cx="545" cy="622128"/>
          </a:xfrm>
          <a:prstGeom prst="straightConnector1">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Elbow Connector 280">
            <a:extLst>
              <a:ext uri="{FF2B5EF4-FFF2-40B4-BE49-F238E27FC236}">
                <a16:creationId xmlns:a16="http://schemas.microsoft.com/office/drawing/2014/main" id="{7E6D1280-A765-0040-9BC2-B13E917E287B}"/>
              </a:ext>
            </a:extLst>
          </p:cNvPr>
          <p:cNvCxnSpPr>
            <a:cxnSpLocks/>
          </p:cNvCxnSpPr>
          <p:nvPr/>
        </p:nvCxnSpPr>
        <p:spPr>
          <a:xfrm rot="5400000">
            <a:off x="4864159" y="1464274"/>
            <a:ext cx="263499" cy="240133"/>
          </a:xfrm>
          <a:prstGeom prst="bentConnector3">
            <a:avLst>
              <a:gd name="adj1" fmla="val 100086"/>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5" name="Elbow Connector 684">
            <a:extLst>
              <a:ext uri="{FF2B5EF4-FFF2-40B4-BE49-F238E27FC236}">
                <a16:creationId xmlns:a16="http://schemas.microsoft.com/office/drawing/2014/main" id="{12B24B7A-C843-634F-A582-867A69C0B9B5}"/>
              </a:ext>
            </a:extLst>
          </p:cNvPr>
          <p:cNvCxnSpPr>
            <a:cxnSpLocks/>
          </p:cNvCxnSpPr>
          <p:nvPr/>
        </p:nvCxnSpPr>
        <p:spPr>
          <a:xfrm rot="16200000" flipV="1">
            <a:off x="4189089" y="833488"/>
            <a:ext cx="372669" cy="281768"/>
          </a:xfrm>
          <a:prstGeom prst="bentConnector3">
            <a:avLst>
              <a:gd name="adj1" fmla="val 193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695" name="TextBox 694">
            <a:extLst>
              <a:ext uri="{FF2B5EF4-FFF2-40B4-BE49-F238E27FC236}">
                <a16:creationId xmlns:a16="http://schemas.microsoft.com/office/drawing/2014/main" id="{02115969-1C53-E54A-9FB2-289F02753161}"/>
              </a:ext>
            </a:extLst>
          </p:cNvPr>
          <p:cNvSpPr txBox="1"/>
          <p:nvPr/>
        </p:nvSpPr>
        <p:spPr>
          <a:xfrm>
            <a:off x="2046607" y="-24356"/>
            <a:ext cx="4851411"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latinLnBrk="1">
              <a:defRPr sz="1800" b="0">
                <a:solidFill>
                  <a:srgbClr val="000000"/>
                </a:solidFill>
              </a:defRPr>
            </a:pPr>
            <a:r>
              <a:rPr lang="en-US" sz="1600" b="1" dirty="0">
                <a:solidFill>
                  <a:schemeClr val="bg2"/>
                </a:solidFill>
                <a:latin typeface="Helvetica"/>
              </a:rPr>
              <a:t>IBM Data and AI - Building a Governed Data Lake</a:t>
            </a:r>
          </a:p>
        </p:txBody>
      </p:sp>
      <p:cxnSp>
        <p:nvCxnSpPr>
          <p:cNvPr id="697" name="Straight Arrow Connector 696">
            <a:extLst>
              <a:ext uri="{FF2B5EF4-FFF2-40B4-BE49-F238E27FC236}">
                <a16:creationId xmlns:a16="http://schemas.microsoft.com/office/drawing/2014/main" id="{E059F605-9924-364D-8092-52BEDE2032EE}"/>
              </a:ext>
            </a:extLst>
          </p:cNvPr>
          <p:cNvCxnSpPr/>
          <p:nvPr/>
        </p:nvCxnSpPr>
        <p:spPr>
          <a:xfrm flipH="1">
            <a:off x="6503229" y="2611129"/>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79" name="Picture 278">
            <a:extLst>
              <a:ext uri="{FF2B5EF4-FFF2-40B4-BE49-F238E27FC236}">
                <a16:creationId xmlns:a16="http://schemas.microsoft.com/office/drawing/2014/main" id="{7EF6C9D3-7BF7-534E-AB84-BC7EC62AF939}"/>
              </a:ext>
            </a:extLst>
          </p:cNvPr>
          <p:cNvPicPr>
            <a:picLocks noChangeAspect="1"/>
          </p:cNvPicPr>
          <p:nvPr/>
        </p:nvPicPr>
        <p:blipFill>
          <a:blip r:embed="rId44"/>
          <a:stretch>
            <a:fillRect/>
          </a:stretch>
        </p:blipFill>
        <p:spPr>
          <a:xfrm>
            <a:off x="144436" y="378843"/>
            <a:ext cx="1550814" cy="1031685"/>
          </a:xfrm>
          <a:prstGeom prst="rect">
            <a:avLst/>
          </a:prstGeom>
        </p:spPr>
      </p:pic>
      <p:sp>
        <p:nvSpPr>
          <p:cNvPr id="278" name="Shape 64">
            <a:extLst>
              <a:ext uri="{FF2B5EF4-FFF2-40B4-BE49-F238E27FC236}">
                <a16:creationId xmlns:a16="http://schemas.microsoft.com/office/drawing/2014/main" id="{A6F9B784-3886-CE41-9970-7B0546A0C10D}"/>
              </a:ext>
            </a:extLst>
          </p:cNvPr>
          <p:cNvSpPr/>
          <p:nvPr/>
        </p:nvSpPr>
        <p:spPr>
          <a:xfrm>
            <a:off x="1733754" y="952654"/>
            <a:ext cx="1179001" cy="307777"/>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p>
          <a:p>
            <a:pPr lvl="0" algn="ctr">
              <a:defRPr sz="1800" b="0">
                <a:solidFill>
                  <a:srgbClr val="000000"/>
                </a:solidFill>
              </a:defRPr>
            </a:pPr>
            <a:endParaRPr sz="1000" b="1" dirty="0">
              <a:solidFill>
                <a:schemeClr val="tx1"/>
              </a:solidFill>
            </a:endParaRPr>
          </a:p>
        </p:txBody>
      </p:sp>
      <p:sp>
        <p:nvSpPr>
          <p:cNvPr id="280" name="Shape 64">
            <a:extLst>
              <a:ext uri="{FF2B5EF4-FFF2-40B4-BE49-F238E27FC236}">
                <a16:creationId xmlns:a16="http://schemas.microsoft.com/office/drawing/2014/main" id="{A2FDD6B2-9652-FD49-9E86-344AB54F205F}"/>
              </a:ext>
            </a:extLst>
          </p:cNvPr>
          <p:cNvSpPr/>
          <p:nvPr/>
        </p:nvSpPr>
        <p:spPr>
          <a:xfrm>
            <a:off x="1144728" y="1837044"/>
            <a:ext cx="1489341" cy="307777"/>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p>
          <a:p>
            <a:pPr lvl="0" algn="ctr">
              <a:defRPr sz="1800" b="0">
                <a:solidFill>
                  <a:srgbClr val="000000"/>
                </a:solidFill>
              </a:defRPr>
            </a:pPr>
            <a:endParaRPr sz="1000" b="1" dirty="0">
              <a:solidFill>
                <a:schemeClr val="tx1"/>
              </a:solidFill>
            </a:endParaRPr>
          </a:p>
        </p:txBody>
      </p:sp>
      <p:sp>
        <p:nvSpPr>
          <p:cNvPr id="282" name="Shape 64">
            <a:extLst>
              <a:ext uri="{FF2B5EF4-FFF2-40B4-BE49-F238E27FC236}">
                <a16:creationId xmlns:a16="http://schemas.microsoft.com/office/drawing/2014/main" id="{2BF64422-DDED-9E40-84CE-789BD1718AD9}"/>
              </a:ext>
            </a:extLst>
          </p:cNvPr>
          <p:cNvSpPr/>
          <p:nvPr/>
        </p:nvSpPr>
        <p:spPr>
          <a:xfrm>
            <a:off x="153418" y="3631605"/>
            <a:ext cx="1325240" cy="307777"/>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p>
          <a:p>
            <a:pPr lvl="0" algn="ctr">
              <a:defRPr sz="1800" b="0">
                <a:solidFill>
                  <a:srgbClr val="000000"/>
                </a:solidFill>
              </a:defRPr>
            </a:pPr>
            <a:endParaRPr sz="1000" b="1" dirty="0">
              <a:solidFill>
                <a:schemeClr val="tx1"/>
              </a:solidFill>
            </a:endParaRPr>
          </a:p>
        </p:txBody>
      </p:sp>
      <p:sp>
        <p:nvSpPr>
          <p:cNvPr id="283" name="Shape 64">
            <a:extLst>
              <a:ext uri="{FF2B5EF4-FFF2-40B4-BE49-F238E27FC236}">
                <a16:creationId xmlns:a16="http://schemas.microsoft.com/office/drawing/2014/main" id="{F67296B9-1CB0-B14E-8B62-424B965D512E}"/>
              </a:ext>
            </a:extLst>
          </p:cNvPr>
          <p:cNvSpPr/>
          <p:nvPr/>
        </p:nvSpPr>
        <p:spPr>
          <a:xfrm>
            <a:off x="417930" y="2972543"/>
            <a:ext cx="1489341" cy="307777"/>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p>
          <a:p>
            <a:pPr lvl="0" algn="ctr">
              <a:defRPr sz="1800" b="0">
                <a:solidFill>
                  <a:srgbClr val="000000"/>
                </a:solidFill>
              </a:defRPr>
            </a:pPr>
            <a:endParaRPr sz="1000" b="1" dirty="0">
              <a:solidFill>
                <a:schemeClr val="tx1"/>
              </a:solidFill>
            </a:endParaRPr>
          </a:p>
        </p:txBody>
      </p:sp>
      <p:sp>
        <p:nvSpPr>
          <p:cNvPr id="284" name="Shape 547">
            <a:extLst>
              <a:ext uri="{FF2B5EF4-FFF2-40B4-BE49-F238E27FC236}">
                <a16:creationId xmlns:a16="http://schemas.microsoft.com/office/drawing/2014/main" id="{233C1B98-E999-BA4F-9E2E-1154E168EEAE}"/>
              </a:ext>
            </a:extLst>
          </p:cNvPr>
          <p:cNvSpPr/>
          <p:nvPr/>
        </p:nvSpPr>
        <p:spPr>
          <a:xfrm>
            <a:off x="3773941" y="4351774"/>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5" name="Shape 547">
            <a:extLst>
              <a:ext uri="{FF2B5EF4-FFF2-40B4-BE49-F238E27FC236}">
                <a16:creationId xmlns:a16="http://schemas.microsoft.com/office/drawing/2014/main" id="{EE8F29B8-318A-2D4A-91B8-DC4708AFC0D0}"/>
              </a:ext>
            </a:extLst>
          </p:cNvPr>
          <p:cNvSpPr/>
          <p:nvPr/>
        </p:nvSpPr>
        <p:spPr>
          <a:xfrm>
            <a:off x="1976943" y="3787112"/>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6" name="Shape 547">
            <a:extLst>
              <a:ext uri="{FF2B5EF4-FFF2-40B4-BE49-F238E27FC236}">
                <a16:creationId xmlns:a16="http://schemas.microsoft.com/office/drawing/2014/main" id="{E0A126BA-2C81-9548-8AD8-3889043202EE}"/>
              </a:ext>
            </a:extLst>
          </p:cNvPr>
          <p:cNvSpPr/>
          <p:nvPr/>
        </p:nvSpPr>
        <p:spPr>
          <a:xfrm>
            <a:off x="3314432" y="3154691"/>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7" name="Shape 547">
            <a:extLst>
              <a:ext uri="{FF2B5EF4-FFF2-40B4-BE49-F238E27FC236}">
                <a16:creationId xmlns:a16="http://schemas.microsoft.com/office/drawing/2014/main" id="{A7AAFE26-DC67-FB47-B16F-86A63C454BBD}"/>
              </a:ext>
            </a:extLst>
          </p:cNvPr>
          <p:cNvSpPr/>
          <p:nvPr/>
        </p:nvSpPr>
        <p:spPr>
          <a:xfrm>
            <a:off x="2097439" y="2262344"/>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1" name="Shape 547">
            <a:extLst>
              <a:ext uri="{FF2B5EF4-FFF2-40B4-BE49-F238E27FC236}">
                <a16:creationId xmlns:a16="http://schemas.microsoft.com/office/drawing/2014/main" id="{18012237-5BAE-D24F-A623-B268AEBDD536}"/>
              </a:ext>
            </a:extLst>
          </p:cNvPr>
          <p:cNvSpPr/>
          <p:nvPr/>
        </p:nvSpPr>
        <p:spPr>
          <a:xfrm>
            <a:off x="7762807" y="2330317"/>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2" name="Shape 547">
            <a:extLst>
              <a:ext uri="{FF2B5EF4-FFF2-40B4-BE49-F238E27FC236}">
                <a16:creationId xmlns:a16="http://schemas.microsoft.com/office/drawing/2014/main" id="{70424908-8B05-534F-A088-95F91F5308B1}"/>
              </a:ext>
            </a:extLst>
          </p:cNvPr>
          <p:cNvSpPr/>
          <p:nvPr/>
        </p:nvSpPr>
        <p:spPr>
          <a:xfrm>
            <a:off x="2908914" y="2232320"/>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6" name="Shape 547">
            <a:extLst>
              <a:ext uri="{FF2B5EF4-FFF2-40B4-BE49-F238E27FC236}">
                <a16:creationId xmlns:a16="http://schemas.microsoft.com/office/drawing/2014/main" id="{F307E5FA-600C-1D44-B4C6-9EC603839C24}"/>
              </a:ext>
            </a:extLst>
          </p:cNvPr>
          <p:cNvSpPr/>
          <p:nvPr/>
        </p:nvSpPr>
        <p:spPr>
          <a:xfrm>
            <a:off x="2480255" y="2203780"/>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7" name="Shape 547">
            <a:extLst>
              <a:ext uri="{FF2B5EF4-FFF2-40B4-BE49-F238E27FC236}">
                <a16:creationId xmlns:a16="http://schemas.microsoft.com/office/drawing/2014/main" id="{BF07808C-A52F-4349-B727-D4242EB8BC8E}"/>
              </a:ext>
            </a:extLst>
          </p:cNvPr>
          <p:cNvSpPr/>
          <p:nvPr/>
        </p:nvSpPr>
        <p:spPr>
          <a:xfrm>
            <a:off x="5727189" y="2697422"/>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8" name="Shape 547">
            <a:extLst>
              <a:ext uri="{FF2B5EF4-FFF2-40B4-BE49-F238E27FC236}">
                <a16:creationId xmlns:a16="http://schemas.microsoft.com/office/drawing/2014/main" id="{FBAF0AB3-2E34-F44E-AD03-6AA5E29E2015}"/>
              </a:ext>
            </a:extLst>
          </p:cNvPr>
          <p:cNvSpPr/>
          <p:nvPr/>
        </p:nvSpPr>
        <p:spPr>
          <a:xfrm>
            <a:off x="3362296" y="2373883"/>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226815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E0D1-76B9-8D44-BDE8-4D6DDA27C24B}"/>
              </a:ext>
            </a:extLst>
          </p:cNvPr>
          <p:cNvPicPr>
            <a:picLocks noChangeAspect="1"/>
          </p:cNvPicPr>
          <p:nvPr/>
        </p:nvPicPr>
        <p:blipFill>
          <a:blip r:embed="rId2"/>
          <a:stretch>
            <a:fillRect/>
          </a:stretch>
        </p:blipFill>
        <p:spPr>
          <a:xfrm>
            <a:off x="1615965" y="0"/>
            <a:ext cx="5912069" cy="5143500"/>
          </a:xfrm>
          <a:prstGeom prst="rect">
            <a:avLst/>
          </a:prstGeom>
        </p:spPr>
      </p:pic>
      <p:sp>
        <p:nvSpPr>
          <p:cNvPr id="4" name="Shape 547">
            <a:extLst>
              <a:ext uri="{FF2B5EF4-FFF2-40B4-BE49-F238E27FC236}">
                <a16:creationId xmlns:a16="http://schemas.microsoft.com/office/drawing/2014/main" id="{1195D6DD-D047-6E40-8393-E1929C875983}"/>
              </a:ext>
            </a:extLst>
          </p:cNvPr>
          <p:cNvSpPr/>
          <p:nvPr/>
        </p:nvSpPr>
        <p:spPr>
          <a:xfrm>
            <a:off x="4357643" y="451031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5" name="Shape 547">
            <a:extLst>
              <a:ext uri="{FF2B5EF4-FFF2-40B4-BE49-F238E27FC236}">
                <a16:creationId xmlns:a16="http://schemas.microsoft.com/office/drawing/2014/main" id="{CE479663-31D1-0940-A037-DC499D8B6464}"/>
              </a:ext>
            </a:extLst>
          </p:cNvPr>
          <p:cNvSpPr/>
          <p:nvPr/>
        </p:nvSpPr>
        <p:spPr>
          <a:xfrm>
            <a:off x="4094939" y="385217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F611FEAD-B2E0-B944-89D1-1AC55E448726}"/>
              </a:ext>
            </a:extLst>
          </p:cNvPr>
          <p:cNvSpPr/>
          <p:nvPr/>
        </p:nvSpPr>
        <p:spPr>
          <a:xfrm>
            <a:off x="3801787" y="333269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3F995D3-460E-9B4D-9475-1E74BC0B04AA}"/>
              </a:ext>
            </a:extLst>
          </p:cNvPr>
          <p:cNvSpPr/>
          <p:nvPr/>
        </p:nvSpPr>
        <p:spPr>
          <a:xfrm>
            <a:off x="2735242" y="274894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BA480042-FCF9-AF41-9D1D-FB9EADAC17DA}"/>
              </a:ext>
            </a:extLst>
          </p:cNvPr>
          <p:cNvSpPr/>
          <p:nvPr/>
        </p:nvSpPr>
        <p:spPr>
          <a:xfrm>
            <a:off x="4105338" y="265317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56AAD411-ED3D-E74A-8FB3-4EAD4F51A68A}"/>
              </a:ext>
            </a:extLst>
          </p:cNvPr>
          <p:cNvSpPr/>
          <p:nvPr/>
        </p:nvSpPr>
        <p:spPr>
          <a:xfrm>
            <a:off x="3416457" y="264616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88100322-3C68-9643-A2FB-9F6B7969DBFB}"/>
              </a:ext>
            </a:extLst>
          </p:cNvPr>
          <p:cNvSpPr/>
          <p:nvPr/>
        </p:nvSpPr>
        <p:spPr>
          <a:xfrm>
            <a:off x="2986061" y="252297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D5FC35E-9BD8-1647-977C-9A1840924837}"/>
              </a:ext>
            </a:extLst>
          </p:cNvPr>
          <p:cNvSpPr/>
          <p:nvPr/>
        </p:nvSpPr>
        <p:spPr>
          <a:xfrm>
            <a:off x="5300224" y="295294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18956986-DB78-2A4A-9FF8-C3D96465C202}"/>
              </a:ext>
            </a:extLst>
          </p:cNvPr>
          <p:cNvSpPr/>
          <p:nvPr/>
        </p:nvSpPr>
        <p:spPr>
          <a:xfrm>
            <a:off x="3368306" y="313758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329261910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331066"/>
            <a:ext cx="8686801" cy="4555093"/>
          </a:xfrm>
          <a:prstGeom prst="rect">
            <a:avLst/>
          </a:prstGeom>
        </p:spPr>
        <p:txBody>
          <a:bodyPr wrap="square">
            <a:spAutoFit/>
          </a:bodyPr>
          <a:lstStyle/>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Data sources are more than just databases., these include 3</a:t>
            </a:r>
            <a:r>
              <a:rPr lang="en-US" sz="1000" kern="0" baseline="30000" dirty="0">
                <a:solidFill>
                  <a:srgbClr val="000000"/>
                </a:solidFill>
                <a:latin typeface="Helvetica" charset="0"/>
                <a:ea typeface="Helvetica" charset="0"/>
                <a:cs typeface="Helvetica" charset="0"/>
                <a:sym typeface="Helvetica Light"/>
              </a:rPr>
              <a:t>rd</a:t>
            </a:r>
            <a:r>
              <a:rPr lang="en-US" sz="1000" kern="0" dirty="0">
                <a:solidFill>
                  <a:srgbClr val="000000"/>
                </a:solidFill>
                <a:latin typeface="Helvetica" charset="0"/>
                <a:ea typeface="Helvetica" charset="0"/>
                <a:cs typeface="Helvetica" charset="0"/>
                <a:sym typeface="Helvetica Light"/>
              </a:rPr>
              <a:t> party and external data.</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Connectors provide specialized client code to access the function/data of an asset as well as any metadata it handles. Typically the metadata identifies the type of asset, how to access it and possibly the schema of the data if the data is structured.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Capturing metadata from processes that copy data from one location to another enables the assembly of lineage.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data catalog provides a search interface to make it easy to query details of the data landscape.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Metadata discovery engines access the data through the connectors and add additional insight about the data content into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Glossaries define the meaning of the terminology used by the people working in the organization when they interact with each other, external stakeholders and digital systems.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link their assets to the relevant glossary terms, making it easier to find relevant data in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governance team add definitions for how the assets of the organization should be governed and link them to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Subject Area Owners attach the governance classifications to their glossary terms. This identifies the governance requirements that apply to assets linked to these terms.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still link their assets to the relevant glossary terms, making it easier to find relevant data in the data catalog. The governance classifications attached to the glossary terms then apply to the assets. They may add additional classifications to the assets if not covered by the classifications attached to the glossary terms. Classified glossary terms flow to the data catalog. Replication of governance definitions into the data catalog allows the catalog users to understand the governance requirements behind the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Users of the search tool can drill down to understand the classification of assets and the governance requirements behind them.</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encode the governance definitions into the technologies so that enforcement and auditing of governance requirements is automated.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continues to encode the governance definitions into the technologies so that enforcement and auditing of governance requirements is automated. The encoding uses placeholders for metadata values that are accessed at runtime.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Details of the governance requirements, classification and asset details are sent to an operational metadata store. This store serves up metadata that drives the governance functions embedded in operational systems. Updates to classifications attached to glossary terms made by the subject area owners flow through the data catalog to the operational metadata store. Updates to classifications, attached glossary terms and other properties associated with the assets made by the asset owners also flow through the data catalog to the operational metadata store.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Large population of users accessing the data catalog. Need to consider security of metadata and scaling the deployment of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Two way synchronization needed with business tools that work with data to ensure all users see consistent governed assets, and feedback is consolidated to be passed to asset owners.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Asset owners need to be part of the collaboration and feedback cycle. Subject area owners receive direct feedback and questions from data catalog users about the glossary term definitions. They use the interaction to correct and improve the glossary terms as well as crowd-source new terms.</a:t>
            </a: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4896295"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Governed Data Lake</a:t>
            </a:r>
          </a:p>
        </p:txBody>
      </p:sp>
    </p:spTree>
    <p:extLst>
      <p:ext uri="{BB962C8B-B14F-4D97-AF65-F5344CB8AC3E}">
        <p14:creationId xmlns:p14="http://schemas.microsoft.com/office/powerpoint/2010/main" val="477096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2695-6060-3F49-A924-9C6C4114FE0C}"/>
              </a:ext>
            </a:extLst>
          </p:cNvPr>
          <p:cNvSpPr>
            <a:spLocks noGrp="1"/>
          </p:cNvSpPr>
          <p:nvPr>
            <p:ph type="title"/>
          </p:nvPr>
        </p:nvSpPr>
        <p:spPr/>
        <p:txBody>
          <a:bodyPr/>
          <a:lstStyle/>
          <a:p>
            <a:r>
              <a:rPr lang="en-US" dirty="0"/>
              <a:t>Roles</a:t>
            </a:r>
          </a:p>
        </p:txBody>
      </p:sp>
      <p:graphicFrame>
        <p:nvGraphicFramePr>
          <p:cNvPr id="6" name="Content Placeholder 5">
            <a:extLst>
              <a:ext uri="{FF2B5EF4-FFF2-40B4-BE49-F238E27FC236}">
                <a16:creationId xmlns:a16="http://schemas.microsoft.com/office/drawing/2014/main" id="{E077B09C-A7A4-254E-9BF6-815C6DAA2153}"/>
              </a:ext>
            </a:extLst>
          </p:cNvPr>
          <p:cNvGraphicFramePr>
            <a:graphicFrameLocks noGrp="1"/>
          </p:cNvGraphicFramePr>
          <p:nvPr>
            <p:ph sz="half" idx="1"/>
            <p:extLst>
              <p:ext uri="{D42A27DB-BD31-4B8C-83A1-F6EECF244321}">
                <p14:modId xmlns:p14="http://schemas.microsoft.com/office/powerpoint/2010/main" val="2324657743"/>
              </p:ext>
            </p:extLst>
          </p:nvPr>
        </p:nvGraphicFramePr>
        <p:xfrm>
          <a:off x="457198" y="775461"/>
          <a:ext cx="7936992" cy="3721100"/>
        </p:xfrm>
        <a:graphic>
          <a:graphicData uri="http://schemas.openxmlformats.org/drawingml/2006/table">
            <a:tbl>
              <a:tblPr firstRow="1" bandRow="1">
                <a:tableStyleId>{5940675A-B579-460E-94D1-54222C63F5DA}</a:tableStyleId>
              </a:tblPr>
              <a:tblGrid>
                <a:gridCol w="2615184">
                  <a:extLst>
                    <a:ext uri="{9D8B030D-6E8A-4147-A177-3AD203B41FA5}">
                      <a16:colId xmlns:a16="http://schemas.microsoft.com/office/drawing/2014/main" val="4034107537"/>
                    </a:ext>
                  </a:extLst>
                </a:gridCol>
                <a:gridCol w="5321808">
                  <a:extLst>
                    <a:ext uri="{9D8B030D-6E8A-4147-A177-3AD203B41FA5}">
                      <a16:colId xmlns:a16="http://schemas.microsoft.com/office/drawing/2014/main" val="809039073"/>
                    </a:ext>
                  </a:extLst>
                </a:gridCol>
              </a:tblGrid>
              <a:tr h="724535">
                <a:tc>
                  <a:txBody>
                    <a:bodyPr/>
                    <a:lstStyle/>
                    <a:p>
                      <a:pPr algn="r"/>
                      <a:r>
                        <a:rPr lang="en-US" dirty="0"/>
                        <a:t>Data Scientist</a:t>
                      </a:r>
                    </a:p>
                    <a:p>
                      <a:pPr algn="r"/>
                      <a:endParaRPr lang="en-US" dirty="0"/>
                    </a:p>
                  </a:txBody>
                  <a:tcPr anchor="ctr"/>
                </a:tc>
                <a:tc>
                  <a:txBody>
                    <a:bodyPr/>
                    <a:lstStyle/>
                    <a:p>
                      <a:r>
                        <a:rPr lang="en-US" sz="1600" dirty="0"/>
                        <a:t>Gets deep into the data to draw hidden insights for the business</a:t>
                      </a:r>
                    </a:p>
                  </a:txBody>
                  <a:tcPr anchor="ctr"/>
                </a:tc>
                <a:extLst>
                  <a:ext uri="{0D108BD9-81ED-4DB2-BD59-A6C34878D82A}">
                    <a16:rowId xmlns:a16="http://schemas.microsoft.com/office/drawing/2014/main" val="1761383668"/>
                  </a:ext>
                </a:extLst>
              </a:tr>
              <a:tr h="724535">
                <a:tc>
                  <a:txBody>
                    <a:bodyPr/>
                    <a:lstStyle/>
                    <a:p>
                      <a:pPr algn="r"/>
                      <a:r>
                        <a:rPr lang="en-US" dirty="0"/>
                        <a:t>Architect</a:t>
                      </a:r>
                    </a:p>
                  </a:txBody>
                  <a:tcPr anchor="ctr"/>
                </a:tc>
                <a:tc>
                  <a:txBody>
                    <a:bodyPr/>
                    <a:lstStyle/>
                    <a:p>
                      <a:r>
                        <a:rPr lang="en-US" sz="1600" dirty="0"/>
                        <a:t>Guides the data  transformation, define components as part of the runtime and modeling environments and define cloud native microservice scope</a:t>
                      </a:r>
                    </a:p>
                  </a:txBody>
                  <a:tcPr anchor="ctr"/>
                </a:tc>
                <a:extLst>
                  <a:ext uri="{0D108BD9-81ED-4DB2-BD59-A6C34878D82A}">
                    <a16:rowId xmlns:a16="http://schemas.microsoft.com/office/drawing/2014/main" val="2901214453"/>
                  </a:ext>
                </a:extLst>
              </a:tr>
              <a:tr h="724535">
                <a:tc>
                  <a:txBody>
                    <a:bodyPr/>
                    <a:lstStyle/>
                    <a:p>
                      <a:pPr algn="r"/>
                      <a:r>
                        <a:rPr lang="en-US" dirty="0"/>
                        <a:t>Data engineer</a:t>
                      </a:r>
                    </a:p>
                  </a:txBody>
                  <a:tcPr anchor="ctr"/>
                </a:tc>
                <a:tc>
                  <a:txBody>
                    <a:bodyPr/>
                    <a:lstStyle/>
                    <a:p>
                      <a:r>
                        <a:rPr lang="en-US" sz="1600" dirty="0"/>
                        <a:t>Designs how data is  organized &amp; ensures operability</a:t>
                      </a:r>
                    </a:p>
                  </a:txBody>
                  <a:tcPr anchor="ctr"/>
                </a:tc>
                <a:extLst>
                  <a:ext uri="{0D108BD9-81ED-4DB2-BD59-A6C34878D82A}">
                    <a16:rowId xmlns:a16="http://schemas.microsoft.com/office/drawing/2014/main" val="1069033263"/>
                  </a:ext>
                </a:extLst>
              </a:tr>
              <a:tr h="724535">
                <a:tc>
                  <a:txBody>
                    <a:bodyPr/>
                    <a:lstStyle/>
                    <a:p>
                      <a:pPr algn="r"/>
                      <a:r>
                        <a:rPr lang="en-US" dirty="0"/>
                        <a:t>App developer</a:t>
                      </a:r>
                    </a:p>
                  </a:txBody>
                  <a:tcPr anchor="ctr"/>
                </a:tc>
                <a:tc>
                  <a:txBody>
                    <a:bodyPr/>
                    <a:lstStyle/>
                    <a:p>
                      <a:r>
                        <a:rPr lang="en-US" sz="1600" dirty="0"/>
                        <a:t>Builds microservice applications that interact with data and models</a:t>
                      </a:r>
                    </a:p>
                  </a:txBody>
                  <a:tcPr anchor="ctr"/>
                </a:tc>
                <a:extLst>
                  <a:ext uri="{0D108BD9-81ED-4DB2-BD59-A6C34878D82A}">
                    <a16:rowId xmlns:a16="http://schemas.microsoft.com/office/drawing/2014/main" val="3610311015"/>
                  </a:ext>
                </a:extLst>
              </a:tr>
              <a:tr h="724535">
                <a:tc>
                  <a:txBody>
                    <a:bodyPr/>
                    <a:lstStyle/>
                    <a:p>
                      <a:pPr algn="r"/>
                      <a:r>
                        <a:rPr lang="en-US" dirty="0"/>
                        <a:t>Designer</a:t>
                      </a:r>
                    </a:p>
                  </a:txBody>
                  <a:tcPr anchor="ctr"/>
                </a:tc>
                <a:tc>
                  <a:txBody>
                    <a:bodyPr/>
                    <a:lstStyle/>
                    <a:p>
                      <a:r>
                        <a:rPr lang="en-US" sz="1600" dirty="0"/>
                        <a:t>Facilitates Design Thinking approaches</a:t>
                      </a:r>
                    </a:p>
                    <a:p>
                      <a:endParaRPr lang="en-US" sz="1600" dirty="0"/>
                    </a:p>
                  </a:txBody>
                  <a:tcPr anchor="ctr"/>
                </a:tc>
                <a:extLst>
                  <a:ext uri="{0D108BD9-81ED-4DB2-BD59-A6C34878D82A}">
                    <a16:rowId xmlns:a16="http://schemas.microsoft.com/office/drawing/2014/main" val="2419683378"/>
                  </a:ext>
                </a:extLst>
              </a:tr>
            </a:tbl>
          </a:graphicData>
        </a:graphic>
      </p:graphicFrame>
      <p:sp>
        <p:nvSpPr>
          <p:cNvPr id="5" name="Slide Number Placeholder 4">
            <a:extLst>
              <a:ext uri="{FF2B5EF4-FFF2-40B4-BE49-F238E27FC236}">
                <a16:creationId xmlns:a16="http://schemas.microsoft.com/office/drawing/2014/main" id="{1D6F8777-753D-914E-8599-AC8BF0555771}"/>
              </a:ext>
            </a:extLst>
          </p:cNvPr>
          <p:cNvSpPr>
            <a:spLocks noGrp="1"/>
          </p:cNvSpPr>
          <p:nvPr>
            <p:ph type="sldNum" sz="quarter" idx="10"/>
          </p:nvPr>
        </p:nvSpPr>
        <p:spPr/>
        <p:txBody>
          <a:bodyPr/>
          <a:lstStyle/>
          <a:p>
            <a:fld id="{8A158888-7CA9-084D-A641-EC66ACF9DB3C}" type="slidenum">
              <a:rPr lang="en-US" smtClean="0">
                <a:solidFill>
                  <a:srgbClr val="5AAAFA"/>
                </a:solidFill>
              </a:rPr>
              <a:pPr/>
              <a:t>14</a:t>
            </a:fld>
            <a:endParaRPr lang="en-US">
              <a:solidFill>
                <a:srgbClr val="5AAAFA"/>
              </a:solidFill>
            </a:endParaRPr>
          </a:p>
        </p:txBody>
      </p:sp>
      <p:pic>
        <p:nvPicPr>
          <p:cNvPr id="7" name="Picture 6" descr="Persona_Harley_DataEngineer_PNG.png">
            <a:extLst>
              <a:ext uri="{FF2B5EF4-FFF2-40B4-BE49-F238E27FC236}">
                <a16:creationId xmlns:a16="http://schemas.microsoft.com/office/drawing/2014/main" id="{5C6BCD84-C079-A345-BE3C-52796944C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39" y="2329600"/>
            <a:ext cx="689906" cy="674242"/>
          </a:xfrm>
          <a:prstGeom prst="rect">
            <a:avLst/>
          </a:prstGeom>
        </p:spPr>
      </p:pic>
      <p:pic>
        <p:nvPicPr>
          <p:cNvPr id="8" name="Picture 7" descr="Persona_Chris_DataScientist_PNG.png">
            <a:extLst>
              <a:ext uri="{FF2B5EF4-FFF2-40B4-BE49-F238E27FC236}">
                <a16:creationId xmlns:a16="http://schemas.microsoft.com/office/drawing/2014/main" id="{7442CBE3-28A4-3644-94EC-30206B8F0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38" y="797167"/>
            <a:ext cx="689907" cy="674243"/>
          </a:xfrm>
          <a:prstGeom prst="rect">
            <a:avLst/>
          </a:prstGeom>
        </p:spPr>
      </p:pic>
      <p:pic>
        <p:nvPicPr>
          <p:cNvPr id="9" name="Picture 8" descr="Persona_Kai_ApplicationDeveloper_PNG.png">
            <a:extLst>
              <a:ext uri="{FF2B5EF4-FFF2-40B4-BE49-F238E27FC236}">
                <a16:creationId xmlns:a16="http://schemas.microsoft.com/office/drawing/2014/main" id="{691F0541-76AD-2F41-BFEA-1609F937FF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979" y="3088085"/>
            <a:ext cx="689907" cy="674243"/>
          </a:xfrm>
          <a:prstGeom prst="rect">
            <a:avLst/>
          </a:prstGeom>
        </p:spPr>
      </p:pic>
      <p:pic>
        <p:nvPicPr>
          <p:cNvPr id="10" name="Picture 9">
            <a:extLst>
              <a:ext uri="{FF2B5EF4-FFF2-40B4-BE49-F238E27FC236}">
                <a16:creationId xmlns:a16="http://schemas.microsoft.com/office/drawing/2014/main" id="{97419E3B-BEE9-EF4E-91AA-5AAA0695C1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477302" y="1533635"/>
            <a:ext cx="694943" cy="666431"/>
          </a:xfrm>
          <a:prstGeom prst="rect">
            <a:avLst/>
          </a:prstGeom>
        </p:spPr>
      </p:pic>
      <p:pic>
        <p:nvPicPr>
          <p:cNvPr id="11" name="Picture 38" descr="Picture 38">
            <a:extLst>
              <a:ext uri="{FF2B5EF4-FFF2-40B4-BE49-F238E27FC236}">
                <a16:creationId xmlns:a16="http://schemas.microsoft.com/office/drawing/2014/main" id="{87AA1DF5-A0C4-D24D-90C6-7E0F5A30AAF6}"/>
              </a:ext>
            </a:extLst>
          </p:cNvPr>
          <p:cNvPicPr>
            <a:picLocks noChangeAspect="1"/>
          </p:cNvPicPr>
          <p:nvPr/>
        </p:nvPicPr>
        <p:blipFill>
          <a:blip r:embed="rId6"/>
          <a:stretch>
            <a:fillRect/>
          </a:stretch>
        </p:blipFill>
        <p:spPr>
          <a:xfrm>
            <a:off x="482337" y="3816741"/>
            <a:ext cx="689908" cy="674244"/>
          </a:xfrm>
          <a:prstGeom prst="rect">
            <a:avLst/>
          </a:prstGeom>
          <a:ln w="12700">
            <a:miter lim="400000"/>
          </a:ln>
        </p:spPr>
      </p:pic>
    </p:spTree>
    <p:extLst>
      <p:ext uri="{BB962C8B-B14F-4D97-AF65-F5344CB8AC3E}">
        <p14:creationId xmlns:p14="http://schemas.microsoft.com/office/powerpoint/2010/main" val="2797359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CD6E-DDCC-8A4D-B62B-8F93AC31DC1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15</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528365" y="188459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Discover</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Learn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a:off x="1002399"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2827617" y="18845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Inquiry</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Decision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Results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a:off x="3301651"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5126869" y="1858920"/>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Architecture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Collection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Schema</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Security</a:t>
            </a:r>
          </a:p>
        </p:txBody>
      </p:sp>
      <p:sp>
        <p:nvSpPr>
          <p:cNvPr id="12" name="Rectangle 11">
            <a:extLst>
              <a:ext uri="{FF2B5EF4-FFF2-40B4-BE49-F238E27FC236}">
                <a16:creationId xmlns:a16="http://schemas.microsoft.com/office/drawing/2014/main" id="{33159020-C4FD-9E4E-B392-BB53BD1380D3}"/>
              </a:ext>
            </a:extLst>
          </p:cNvPr>
          <p:cNvSpPr/>
          <p:nvPr/>
        </p:nvSpPr>
        <p:spPr>
          <a:xfrm>
            <a:off x="5600903" y="2215874"/>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5525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16</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Tree>
    <p:extLst>
      <p:ext uri="{BB962C8B-B14F-4D97-AF65-F5344CB8AC3E}">
        <p14:creationId xmlns:p14="http://schemas.microsoft.com/office/powerpoint/2010/main" val="4246462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17</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
        <p:nvSpPr>
          <p:cNvPr id="2" name="Line Callout 2 (Border and Accent Bar) 1">
            <a:extLst>
              <a:ext uri="{FF2B5EF4-FFF2-40B4-BE49-F238E27FC236}">
                <a16:creationId xmlns:a16="http://schemas.microsoft.com/office/drawing/2014/main" id="{915C07BB-8D4A-2D47-AEB9-B3DFDE0DE723}"/>
              </a:ext>
            </a:extLst>
          </p:cNvPr>
          <p:cNvSpPr/>
          <p:nvPr/>
        </p:nvSpPr>
        <p:spPr>
          <a:xfrm>
            <a:off x="6708361" y="2053267"/>
            <a:ext cx="1829213" cy="884469"/>
          </a:xfrm>
          <a:prstGeom prst="accentBorderCallout2">
            <a:avLst>
              <a:gd name="adj1" fmla="val 18750"/>
              <a:gd name="adj2" fmla="val -8333"/>
              <a:gd name="adj3" fmla="val 83365"/>
              <a:gd name="adj4" fmla="val -38884"/>
              <a:gd name="adj5" fmla="val 80587"/>
              <a:gd name="adj6" fmla="val -904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lake infrastructure and access control</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transformation script</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source credentials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schema</a:t>
            </a:r>
          </a:p>
        </p:txBody>
      </p:sp>
      <p:sp>
        <p:nvSpPr>
          <p:cNvPr id="16" name="Line Callout 2 (Border and Accent Bar) 15">
            <a:extLst>
              <a:ext uri="{FF2B5EF4-FFF2-40B4-BE49-F238E27FC236}">
                <a16:creationId xmlns:a16="http://schemas.microsoft.com/office/drawing/2014/main" id="{8D2E71ED-8FC6-874C-95C4-9CE6B98A1EB8}"/>
              </a:ext>
            </a:extLst>
          </p:cNvPr>
          <p:cNvSpPr/>
          <p:nvPr/>
        </p:nvSpPr>
        <p:spPr>
          <a:xfrm>
            <a:off x="5029853" y="147868"/>
            <a:ext cx="2488547" cy="884468"/>
          </a:xfrm>
          <a:prstGeom prst="accentBorderCallout2">
            <a:avLst>
              <a:gd name="adj1" fmla="val 18750"/>
              <a:gd name="adj2" fmla="val -8333"/>
              <a:gd name="adj3" fmla="val 99596"/>
              <a:gd name="adj4" fmla="val -43973"/>
              <a:gd name="adj5" fmla="val 167215"/>
              <a:gd name="adj6" fmla="val -452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access layer microservices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Business entity life cycle</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Events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Persistence – Data 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p:txBody>
      </p:sp>
      <p:sp>
        <p:nvSpPr>
          <p:cNvPr id="17" name="Line Callout 2 (Border and Accent Bar) 16">
            <a:extLst>
              <a:ext uri="{FF2B5EF4-FFF2-40B4-BE49-F238E27FC236}">
                <a16:creationId xmlns:a16="http://schemas.microsoft.com/office/drawing/2014/main" id="{C0612679-24A0-E149-8EA2-C70510C6D065}"/>
              </a:ext>
            </a:extLst>
          </p:cNvPr>
          <p:cNvSpPr/>
          <p:nvPr/>
        </p:nvSpPr>
        <p:spPr>
          <a:xfrm flipH="1">
            <a:off x="203156" y="2665916"/>
            <a:ext cx="1829213" cy="1004384"/>
          </a:xfrm>
          <a:prstGeom prst="accentBorderCallout2">
            <a:avLst>
              <a:gd name="adj1" fmla="val 18750"/>
              <a:gd name="adj2" fmla="val -8333"/>
              <a:gd name="adj3" fmla="val 18750"/>
              <a:gd name="adj4" fmla="val -16667"/>
              <a:gd name="adj5" fmla="val 10784"/>
              <a:gd name="adj6" fmla="val -8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Model deployment and integration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Monitoring</a:t>
            </a:r>
          </a:p>
        </p:txBody>
      </p:sp>
      <p:sp>
        <p:nvSpPr>
          <p:cNvPr id="18" name="Line Callout 2 (Border and Accent Bar) 17">
            <a:extLst>
              <a:ext uri="{FF2B5EF4-FFF2-40B4-BE49-F238E27FC236}">
                <a16:creationId xmlns:a16="http://schemas.microsoft.com/office/drawing/2014/main" id="{5896EAEC-4E31-A94B-815E-C5F9762B1B6B}"/>
              </a:ext>
            </a:extLst>
          </p:cNvPr>
          <p:cNvSpPr/>
          <p:nvPr/>
        </p:nvSpPr>
        <p:spPr>
          <a:xfrm>
            <a:off x="6651561" y="3833412"/>
            <a:ext cx="1829213" cy="884469"/>
          </a:xfrm>
          <a:prstGeom prst="accentBorderCallout2">
            <a:avLst>
              <a:gd name="adj1" fmla="val 18750"/>
              <a:gd name="adj2" fmla="val -8333"/>
              <a:gd name="adj3" fmla="val 83365"/>
              <a:gd name="adj4" fmla="val -38884"/>
              <a:gd name="adj5" fmla="val -134796"/>
              <a:gd name="adj6" fmla="val -1411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Integrated data, microservice and AI – Analytics models governance</a:t>
            </a:r>
          </a:p>
        </p:txBody>
      </p:sp>
    </p:spTree>
    <p:extLst>
      <p:ext uri="{BB962C8B-B14F-4D97-AF65-F5344CB8AC3E}">
        <p14:creationId xmlns:p14="http://schemas.microsoft.com/office/powerpoint/2010/main" val="228334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18</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2532525" y="347917"/>
            <a:ext cx="1560243" cy="732132"/>
            <a:chOff x="0" y="0"/>
            <a:chExt cx="3120483" cy="1027705"/>
          </a:xfrm>
          <a:solidFill>
            <a:srgbClr val="348CE7"/>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4901248" y="457448"/>
            <a:ext cx="1560243" cy="513853"/>
            <a:chOff x="0" y="0"/>
            <a:chExt cx="3120483" cy="1027705"/>
          </a:xfrm>
          <a:solidFill>
            <a:srgbClr val="348CE7"/>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1"/>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a</a:t>
              </a:r>
              <a:r>
                <a:rPr sz="1400" kern="0" dirty="0">
                  <a:latin typeface="Helvetica Neue Medium"/>
                  <a:ea typeface="Helvetica Neue Medium"/>
                  <a:cs typeface="Helvetica Neue Medium"/>
                </a:rPr>
                <a:t>nalytic approach</a:t>
              </a: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60555" y="1670098"/>
            <a:ext cx="1560243" cy="513853"/>
            <a:chOff x="0" y="0"/>
            <a:chExt cx="3120483" cy="1027705"/>
          </a:xfrm>
          <a:solidFill>
            <a:srgbClr val="348CE7"/>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74410" y="2530110"/>
            <a:ext cx="1560243" cy="513853"/>
            <a:chOff x="0" y="0"/>
            <a:chExt cx="3120483" cy="1027705"/>
          </a:xfrm>
          <a:solidFill>
            <a:srgbClr val="348CE7"/>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Collect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99494" y="3444666"/>
            <a:ext cx="1560243" cy="513853"/>
            <a:chOff x="0" y="0"/>
            <a:chExt cx="3120483" cy="1027705"/>
          </a:xfrm>
          <a:solidFill>
            <a:srgbClr val="348CE7"/>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Understand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748889" y="4466482"/>
            <a:ext cx="1560243" cy="513853"/>
            <a:chOff x="0" y="0"/>
            <a:chExt cx="3120483" cy="1027705"/>
          </a:xfrm>
          <a:solidFill>
            <a:srgbClr val="348CE7"/>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Prepare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964118" y="3427173"/>
            <a:ext cx="1560243" cy="513853"/>
            <a:chOff x="0" y="0"/>
            <a:chExt cx="3120483" cy="1027705"/>
          </a:xfrm>
          <a:solidFill>
            <a:srgbClr val="348CE7"/>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Evaluat</a:t>
              </a:r>
              <a:r>
                <a:rPr lang="en-US" sz="1400" kern="0" dirty="0">
                  <a:latin typeface="Helvetica Neue Medium"/>
                  <a:ea typeface="Helvetica Neue Medium"/>
                  <a:cs typeface="Helvetica Neue Medium"/>
                </a:rPr>
                <a:t>e model(s)</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964118" y="2520925"/>
            <a:ext cx="1560243" cy="513853"/>
            <a:chOff x="0" y="0"/>
            <a:chExt cx="3120483" cy="1027705"/>
          </a:xfrm>
          <a:solidFill>
            <a:srgbClr val="348CE7"/>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41275" cap="flat">
              <a:solidFill>
                <a:srgbClr val="FF0000">
                  <a:alpha val="35000"/>
                </a:srgbClr>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57318"/>
              <a:ext cx="3020147" cy="913069"/>
            </a:xfrm>
            <a:prstGeom prst="rect">
              <a:avLst/>
            </a:prstGeom>
            <a:grpFill/>
            <a:ln w="41275" cap="flat">
              <a:solidFill>
                <a:srgbClr val="FF0000">
                  <a:alpha val="35000"/>
                </a:srgb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Deploy</a:t>
              </a:r>
              <a:r>
                <a:rPr lang="en-US" sz="1400" kern="0" dirty="0">
                  <a:latin typeface="Helvetica Neue Medium"/>
                  <a:ea typeface="Helvetica Neue Medium"/>
                  <a:cs typeface="Helvetica Neue Medium"/>
                </a:rPr>
                <a:t>, integrate models</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964118" y="1545404"/>
            <a:ext cx="1560243" cy="513853"/>
            <a:chOff x="0" y="0"/>
            <a:chExt cx="3120483" cy="1027705"/>
          </a:xfrm>
          <a:solidFill>
            <a:srgbClr val="348CE7"/>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575716"/>
            <a:ext cx="2363719" cy="2363719"/>
          </a:xfrm>
          <a:prstGeom prst="ellipse">
            <a:avLst/>
          </a:prstGeom>
          <a:solidFill>
            <a:srgbClr val="348CE7"/>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348CE7"/>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Develop m</a:t>
              </a:r>
              <a:r>
                <a:rPr sz="1400" kern="0" dirty="0">
                  <a:latin typeface="Helvetica Neue Medium"/>
                  <a:ea typeface="Helvetica Neue Medium"/>
                  <a:cs typeface="Helvetica Neue Medium"/>
                </a:rPr>
                <a:t>odel</a:t>
              </a:r>
              <a:r>
                <a:rPr lang="en-US" sz="1400" kern="0" dirty="0">
                  <a:latin typeface="Helvetica Neue Medium"/>
                  <a:ea typeface="Helvetica Neue Medium"/>
                  <a:cs typeface="Helvetica Neue Medium"/>
                </a:rPr>
                <a:t>(s)</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3"/>
          <a:stretch>
            <a:fillRect/>
          </a:stretch>
        </p:blipFill>
        <p:spPr>
          <a:xfrm>
            <a:off x="3646504" y="196750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4"/>
          <a:stretch>
            <a:fillRect/>
          </a:stretch>
        </p:blipFill>
        <p:spPr>
          <a:xfrm>
            <a:off x="4403935" y="196588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5"/>
          <a:stretch>
            <a:fillRect/>
          </a:stretch>
        </p:blipFill>
        <p:spPr>
          <a:xfrm>
            <a:off x="4784276" y="284917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6"/>
          <a:stretch>
            <a:fillRect/>
          </a:stretch>
        </p:blipFill>
        <p:spPr>
          <a:xfrm>
            <a:off x="3314324" y="284917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4068252" y="284917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4067684" y="713983"/>
            <a:ext cx="858648" cy="394"/>
          </a:xfrm>
          <a:prstGeom prst="curvedConnector3">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6436407" y="714377"/>
            <a:ext cx="504270" cy="984381"/>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16200000" flipH="1">
            <a:off x="6760195" y="2335773"/>
            <a:ext cx="374818" cy="13855"/>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249387" y="3993180"/>
            <a:ext cx="764890" cy="695568"/>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2" idx="0"/>
            <a:endCxn id="17" idx="1"/>
          </p:cNvCxnSpPr>
          <p:nvPr/>
        </p:nvCxnSpPr>
        <p:spPr>
          <a:xfrm rot="5400000" flipH="1" flipV="1">
            <a:off x="5024530" y="3291519"/>
            <a:ext cx="1679445" cy="670483"/>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16200000" flipH="1">
            <a:off x="6766723" y="3231772"/>
            <a:ext cx="400703" cy="25084"/>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1"/>
            <a:ext cx="1003198" cy="20948"/>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744240" y="3941027"/>
            <a:ext cx="491376" cy="761435"/>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48043" y="3230976"/>
            <a:ext cx="392395"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13406" y="2290091"/>
            <a:ext cx="461668"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280111" y="-990467"/>
            <a:ext cx="124694" cy="5196437"/>
          </a:xfrm>
          <a:prstGeom prst="curvedConnector3">
            <a:avLst>
              <a:gd name="adj1" fmla="val -33888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F53F92D1-4E2D-224D-AC52-24CDB2D57270}"/>
              </a:ext>
            </a:extLst>
          </p:cNvPr>
          <p:cNvCxnSpPr>
            <a:cxnSpLocks/>
            <a:stCxn id="28" idx="3"/>
            <a:endCxn id="17" idx="1"/>
          </p:cNvCxnSpPr>
          <p:nvPr/>
        </p:nvCxnSpPr>
        <p:spPr>
          <a:xfrm>
            <a:off x="2524361" y="2777852"/>
            <a:ext cx="3675133" cy="9185"/>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57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EA29EC-8CDE-C540-83A3-531ABA8D802C}"/>
              </a:ext>
            </a:extLst>
          </p:cNvPr>
          <p:cNvSpPr/>
          <p:nvPr/>
        </p:nvSpPr>
        <p:spPr>
          <a:xfrm>
            <a:off x="1665565"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Discover</a:t>
            </a:r>
          </a:p>
        </p:txBody>
      </p:sp>
      <p:sp>
        <p:nvSpPr>
          <p:cNvPr id="7" name="Rectangle 6">
            <a:extLst>
              <a:ext uri="{FF2B5EF4-FFF2-40B4-BE49-F238E27FC236}">
                <a16:creationId xmlns:a16="http://schemas.microsoft.com/office/drawing/2014/main" id="{EB33649D-0604-9942-819F-8CF1E84CB10E}"/>
              </a:ext>
            </a:extLst>
          </p:cNvPr>
          <p:cNvSpPr/>
          <p:nvPr/>
        </p:nvSpPr>
        <p:spPr>
          <a:xfrm>
            <a:off x="2500453"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p:txBody>
      </p:sp>
      <p:sp>
        <p:nvSpPr>
          <p:cNvPr id="8" name="Rectangle 7">
            <a:extLst>
              <a:ext uri="{FF2B5EF4-FFF2-40B4-BE49-F238E27FC236}">
                <a16:creationId xmlns:a16="http://schemas.microsoft.com/office/drawing/2014/main" id="{430CA9A6-B0E9-E340-969E-D56E44BFC067}"/>
              </a:ext>
            </a:extLst>
          </p:cNvPr>
          <p:cNvSpPr/>
          <p:nvPr/>
        </p:nvSpPr>
        <p:spPr>
          <a:xfrm>
            <a:off x="3335341"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9" name="Rectangle 8">
            <a:extLst>
              <a:ext uri="{FF2B5EF4-FFF2-40B4-BE49-F238E27FC236}">
                <a16:creationId xmlns:a16="http://schemas.microsoft.com/office/drawing/2014/main" id="{5F3B56E6-0099-FF40-ACE5-C8440A1443F4}"/>
              </a:ext>
            </a:extLst>
          </p:cNvPr>
          <p:cNvSpPr/>
          <p:nvPr/>
        </p:nvSpPr>
        <p:spPr>
          <a:xfrm>
            <a:off x="4170229"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10" name="Rectangle 9">
            <a:extLst>
              <a:ext uri="{FF2B5EF4-FFF2-40B4-BE49-F238E27FC236}">
                <a16:creationId xmlns:a16="http://schemas.microsoft.com/office/drawing/2014/main" id="{F92011BB-BDCC-A448-9BEA-66890C613A3C}"/>
              </a:ext>
            </a:extLst>
          </p:cNvPr>
          <p:cNvSpPr/>
          <p:nvPr/>
        </p:nvSpPr>
        <p:spPr>
          <a:xfrm>
            <a:off x="5005117" y="1284598"/>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1" name="Rectangle 10">
            <a:extLst>
              <a:ext uri="{FF2B5EF4-FFF2-40B4-BE49-F238E27FC236}">
                <a16:creationId xmlns:a16="http://schemas.microsoft.com/office/drawing/2014/main" id="{FFEE111B-C4D2-794D-A41E-BCF97A1CBAD8}"/>
              </a:ext>
            </a:extLst>
          </p:cNvPr>
          <p:cNvSpPr/>
          <p:nvPr/>
        </p:nvSpPr>
        <p:spPr>
          <a:xfrm>
            <a:off x="5005116" y="883856"/>
            <a:ext cx="3535911"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14" name="Rectangle 13">
            <a:extLst>
              <a:ext uri="{FF2B5EF4-FFF2-40B4-BE49-F238E27FC236}">
                <a16:creationId xmlns:a16="http://schemas.microsoft.com/office/drawing/2014/main" id="{630D24C0-6D6E-C84C-80F1-8EA455A5B416}"/>
              </a:ext>
            </a:extLst>
          </p:cNvPr>
          <p:cNvSpPr/>
          <p:nvPr/>
        </p:nvSpPr>
        <p:spPr>
          <a:xfrm>
            <a:off x="6192840" y="1287910"/>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5" name="Rectangle 14">
            <a:extLst>
              <a:ext uri="{FF2B5EF4-FFF2-40B4-BE49-F238E27FC236}">
                <a16:creationId xmlns:a16="http://schemas.microsoft.com/office/drawing/2014/main" id="{39CDDEE0-F552-6744-9365-EC47D46350C9}"/>
              </a:ext>
            </a:extLst>
          </p:cNvPr>
          <p:cNvSpPr/>
          <p:nvPr/>
        </p:nvSpPr>
        <p:spPr>
          <a:xfrm>
            <a:off x="2504662" y="2679949"/>
            <a:ext cx="715618" cy="480877"/>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Collect</a:t>
            </a:r>
          </a:p>
        </p:txBody>
      </p:sp>
      <p:sp>
        <p:nvSpPr>
          <p:cNvPr id="16" name="Rectangle 15">
            <a:extLst>
              <a:ext uri="{FF2B5EF4-FFF2-40B4-BE49-F238E27FC236}">
                <a16:creationId xmlns:a16="http://schemas.microsoft.com/office/drawing/2014/main" id="{DD4391B5-A375-6140-BA25-F96D67CCE927}"/>
              </a:ext>
            </a:extLst>
          </p:cNvPr>
          <p:cNvSpPr/>
          <p:nvPr/>
        </p:nvSpPr>
        <p:spPr>
          <a:xfrm>
            <a:off x="419251" y="3598716"/>
            <a:ext cx="717826"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p:txBody>
      </p:sp>
      <p:sp>
        <p:nvSpPr>
          <p:cNvPr id="20" name="Rectangle 19">
            <a:extLst>
              <a:ext uri="{FF2B5EF4-FFF2-40B4-BE49-F238E27FC236}">
                <a16:creationId xmlns:a16="http://schemas.microsoft.com/office/drawing/2014/main" id="{9404163B-E13B-734E-BDA9-8EBD10678265}"/>
              </a:ext>
            </a:extLst>
          </p:cNvPr>
          <p:cNvSpPr/>
          <p:nvPr/>
        </p:nvSpPr>
        <p:spPr>
          <a:xfrm rot="16200000">
            <a:off x="52437" y="1181014"/>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3EFD9D69-1E19-8B48-A1D4-0CE9E7C57EA1}"/>
              </a:ext>
            </a:extLst>
          </p:cNvPr>
          <p:cNvSpPr/>
          <p:nvPr/>
        </p:nvSpPr>
        <p:spPr>
          <a:xfrm rot="16200000">
            <a:off x="52438" y="2319287"/>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4F052B5-7574-C843-B3CE-000EC40A87B6}"/>
              </a:ext>
            </a:extLst>
          </p:cNvPr>
          <p:cNvSpPr/>
          <p:nvPr/>
        </p:nvSpPr>
        <p:spPr>
          <a:xfrm rot="16200000">
            <a:off x="52438" y="3540686"/>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DED33C1-D2E5-CE41-905E-01C228D869DE}"/>
              </a:ext>
            </a:extLst>
          </p:cNvPr>
          <p:cNvSpPr/>
          <p:nvPr/>
        </p:nvSpPr>
        <p:spPr>
          <a:xfrm>
            <a:off x="1174626" y="3598716"/>
            <a:ext cx="914400"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Architecture</a:t>
            </a:r>
          </a:p>
        </p:txBody>
      </p:sp>
      <p:sp>
        <p:nvSpPr>
          <p:cNvPr id="25" name="Rectangle 24">
            <a:extLst>
              <a:ext uri="{FF2B5EF4-FFF2-40B4-BE49-F238E27FC236}">
                <a16:creationId xmlns:a16="http://schemas.microsoft.com/office/drawing/2014/main" id="{DDC52166-F7D0-F646-833F-11931D4D3EEB}"/>
              </a:ext>
            </a:extLst>
          </p:cNvPr>
          <p:cNvSpPr/>
          <p:nvPr/>
        </p:nvSpPr>
        <p:spPr>
          <a:xfrm>
            <a:off x="2132098" y="3608655"/>
            <a:ext cx="914400" cy="337931"/>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p:txBody>
      </p:sp>
      <p:sp>
        <p:nvSpPr>
          <p:cNvPr id="26" name="Rectangle 25">
            <a:extLst>
              <a:ext uri="{FF2B5EF4-FFF2-40B4-BE49-F238E27FC236}">
                <a16:creationId xmlns:a16="http://schemas.microsoft.com/office/drawing/2014/main" id="{F00CF471-2AE9-0842-9F34-E52C24214573}"/>
              </a:ext>
            </a:extLst>
          </p:cNvPr>
          <p:cNvSpPr/>
          <p:nvPr/>
        </p:nvSpPr>
        <p:spPr>
          <a:xfrm>
            <a:off x="5130241" y="2679950"/>
            <a:ext cx="770838" cy="480874"/>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 models</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90D90790-02F2-8749-8E26-147B2B704B9D}"/>
              </a:ext>
            </a:extLst>
          </p:cNvPr>
          <p:cNvSpPr/>
          <p:nvPr/>
        </p:nvSpPr>
        <p:spPr>
          <a:xfrm>
            <a:off x="3899500" y="4010862"/>
            <a:ext cx="762057"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Define Schema</a:t>
            </a:r>
          </a:p>
        </p:txBody>
      </p:sp>
      <p:sp>
        <p:nvSpPr>
          <p:cNvPr id="28" name="Rectangle 27">
            <a:extLst>
              <a:ext uri="{FF2B5EF4-FFF2-40B4-BE49-F238E27FC236}">
                <a16:creationId xmlns:a16="http://schemas.microsoft.com/office/drawing/2014/main" id="{A87422FA-8FC8-4A4E-9B88-F796B40954D7}"/>
              </a:ext>
            </a:extLst>
          </p:cNvPr>
          <p:cNvSpPr/>
          <p:nvPr/>
        </p:nvSpPr>
        <p:spPr>
          <a:xfrm>
            <a:off x="454440" y="846587"/>
            <a:ext cx="2057400"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Infrastructure Architecture</a:t>
            </a:r>
          </a:p>
        </p:txBody>
      </p:sp>
      <p:sp>
        <p:nvSpPr>
          <p:cNvPr id="30" name="Rectangle 29">
            <a:extLst>
              <a:ext uri="{FF2B5EF4-FFF2-40B4-BE49-F238E27FC236}">
                <a16:creationId xmlns:a16="http://schemas.microsoft.com/office/drawing/2014/main" id="{BA8970BC-82C4-5042-A23A-609520EC2B7A}"/>
              </a:ext>
            </a:extLst>
          </p:cNvPr>
          <p:cNvSpPr/>
          <p:nvPr/>
        </p:nvSpPr>
        <p:spPr>
          <a:xfrm>
            <a:off x="1089440" y="2282899"/>
            <a:ext cx="2057400"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ML architecture</a:t>
            </a:r>
          </a:p>
        </p:txBody>
      </p:sp>
      <p:sp>
        <p:nvSpPr>
          <p:cNvPr id="32" name="Rectangle 31">
            <a:extLst>
              <a:ext uri="{FF2B5EF4-FFF2-40B4-BE49-F238E27FC236}">
                <a16:creationId xmlns:a16="http://schemas.microsoft.com/office/drawing/2014/main" id="{D16A936E-8CE8-5842-BF3A-8593E46056E6}"/>
              </a:ext>
            </a:extLst>
          </p:cNvPr>
          <p:cNvSpPr/>
          <p:nvPr/>
        </p:nvSpPr>
        <p:spPr>
          <a:xfrm>
            <a:off x="3279914" y="2679950"/>
            <a:ext cx="914400" cy="480876"/>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3" name="Rectangle 32">
            <a:extLst>
              <a:ext uri="{FF2B5EF4-FFF2-40B4-BE49-F238E27FC236}">
                <a16:creationId xmlns:a16="http://schemas.microsoft.com/office/drawing/2014/main" id="{B9DE4FBD-9814-E440-8B08-11C084AE727D}"/>
              </a:ext>
            </a:extLst>
          </p:cNvPr>
          <p:cNvSpPr/>
          <p:nvPr/>
        </p:nvSpPr>
        <p:spPr>
          <a:xfrm>
            <a:off x="4258361" y="2679949"/>
            <a:ext cx="770838" cy="480875"/>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Prepare</a:t>
            </a:r>
          </a:p>
        </p:txBody>
      </p:sp>
      <p:sp>
        <p:nvSpPr>
          <p:cNvPr id="34" name="Rectangle 33">
            <a:extLst>
              <a:ext uri="{FF2B5EF4-FFF2-40B4-BE49-F238E27FC236}">
                <a16:creationId xmlns:a16="http://schemas.microsoft.com/office/drawing/2014/main" id="{AD7D6F53-41FD-944F-AB6D-2A5AC262208B}"/>
              </a:ext>
            </a:extLst>
          </p:cNvPr>
          <p:cNvSpPr/>
          <p:nvPr/>
        </p:nvSpPr>
        <p:spPr>
          <a:xfrm>
            <a:off x="6532070" y="2254407"/>
            <a:ext cx="2017645"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Operate -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744AB4AF-91F3-FC49-9FD5-D41E85E52FFC}"/>
              </a:ext>
            </a:extLst>
          </p:cNvPr>
          <p:cNvSpPr/>
          <p:nvPr/>
        </p:nvSpPr>
        <p:spPr>
          <a:xfrm>
            <a:off x="6843642" y="2680509"/>
            <a:ext cx="914400" cy="534759"/>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Collect</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Prepare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6" name="Rectangle 35">
            <a:extLst>
              <a:ext uri="{FF2B5EF4-FFF2-40B4-BE49-F238E27FC236}">
                <a16:creationId xmlns:a16="http://schemas.microsoft.com/office/drawing/2014/main" id="{2B171ACE-8240-C943-84DB-6776896D6707}"/>
              </a:ext>
            </a:extLst>
          </p:cNvPr>
          <p:cNvSpPr/>
          <p:nvPr/>
        </p:nvSpPr>
        <p:spPr>
          <a:xfrm>
            <a:off x="5959058" y="2685782"/>
            <a:ext cx="839305" cy="496241"/>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Evaluate</a:t>
            </a:r>
          </a:p>
        </p:txBody>
      </p:sp>
      <p:sp>
        <p:nvSpPr>
          <p:cNvPr id="37" name="Rectangle 36">
            <a:extLst>
              <a:ext uri="{FF2B5EF4-FFF2-40B4-BE49-F238E27FC236}">
                <a16:creationId xmlns:a16="http://schemas.microsoft.com/office/drawing/2014/main" id="{FA480CB8-CF20-2046-B3CE-C4EF8862CC3D}"/>
              </a:ext>
            </a:extLst>
          </p:cNvPr>
          <p:cNvSpPr/>
          <p:nvPr/>
        </p:nvSpPr>
        <p:spPr>
          <a:xfrm>
            <a:off x="7800555" y="2679949"/>
            <a:ext cx="770838" cy="534759"/>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Tune</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Evaluate models</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41B98853-449D-D445-A168-103084D10FF8}"/>
              </a:ext>
            </a:extLst>
          </p:cNvPr>
          <p:cNvSpPr/>
          <p:nvPr/>
        </p:nvSpPr>
        <p:spPr>
          <a:xfrm>
            <a:off x="3106136" y="3598838"/>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p:txBody>
      </p:sp>
      <p:sp>
        <p:nvSpPr>
          <p:cNvPr id="39" name="Rectangle 38">
            <a:extLst>
              <a:ext uri="{FF2B5EF4-FFF2-40B4-BE49-F238E27FC236}">
                <a16:creationId xmlns:a16="http://schemas.microsoft.com/office/drawing/2014/main" id="{A2B107F0-E04A-0543-9406-8C122D4C97E9}"/>
              </a:ext>
            </a:extLst>
          </p:cNvPr>
          <p:cNvSpPr/>
          <p:nvPr/>
        </p:nvSpPr>
        <p:spPr>
          <a:xfrm>
            <a:off x="4074609" y="3608655"/>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Security</a:t>
            </a:r>
          </a:p>
        </p:txBody>
      </p:sp>
      <p:sp>
        <p:nvSpPr>
          <p:cNvPr id="41" name="Rectangle 40">
            <a:extLst>
              <a:ext uri="{FF2B5EF4-FFF2-40B4-BE49-F238E27FC236}">
                <a16:creationId xmlns:a16="http://schemas.microsoft.com/office/drawing/2014/main" id="{AEC99490-96B0-7D4F-9ED2-87DC812FF9C6}"/>
              </a:ext>
            </a:extLst>
          </p:cNvPr>
          <p:cNvSpPr/>
          <p:nvPr/>
        </p:nvSpPr>
        <p:spPr>
          <a:xfrm>
            <a:off x="5546034" y="2289045"/>
            <a:ext cx="770838" cy="347870"/>
          </a:xfrm>
          <a:prstGeom prst="rect">
            <a:avLst/>
          </a:prstGeom>
          <a:solidFill>
            <a:srgbClr val="348CE7">
              <a:alpha val="36078"/>
            </a:srgbClr>
          </a:solidFill>
          <a:ln w="47625">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Define model API</a:t>
            </a:r>
          </a:p>
        </p:txBody>
      </p:sp>
      <p:sp>
        <p:nvSpPr>
          <p:cNvPr id="44" name="Rectangle 43">
            <a:extLst>
              <a:ext uri="{FF2B5EF4-FFF2-40B4-BE49-F238E27FC236}">
                <a16:creationId xmlns:a16="http://schemas.microsoft.com/office/drawing/2014/main" id="{D01971BE-5463-5448-8134-05360041414A}"/>
              </a:ext>
            </a:extLst>
          </p:cNvPr>
          <p:cNvSpPr/>
          <p:nvPr/>
        </p:nvSpPr>
        <p:spPr>
          <a:xfrm>
            <a:off x="2740032" y="4010862"/>
            <a:ext cx="1097198"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access integration</a:t>
            </a:r>
          </a:p>
        </p:txBody>
      </p:sp>
      <p:sp>
        <p:nvSpPr>
          <p:cNvPr id="45" name="Rectangle 44">
            <a:extLst>
              <a:ext uri="{FF2B5EF4-FFF2-40B4-BE49-F238E27FC236}">
                <a16:creationId xmlns:a16="http://schemas.microsoft.com/office/drawing/2014/main" id="{9FB69A09-54AC-0343-A427-35E7B1B4CC3C}"/>
              </a:ext>
            </a:extLst>
          </p:cNvPr>
          <p:cNvSpPr/>
          <p:nvPr/>
        </p:nvSpPr>
        <p:spPr>
          <a:xfrm>
            <a:off x="1587416" y="4015998"/>
            <a:ext cx="1097198" cy="450702"/>
          </a:xfrm>
          <a:prstGeom prst="rect">
            <a:avLst/>
          </a:prstGeom>
          <a:solidFill>
            <a:srgbClr val="44D035">
              <a:alpha val="60000"/>
            </a:srgbClr>
          </a:solidFill>
          <a:ln w="4445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store integration</a:t>
            </a:r>
          </a:p>
        </p:txBody>
      </p:sp>
      <p:sp>
        <p:nvSpPr>
          <p:cNvPr id="46" name="Rectangle 45">
            <a:extLst>
              <a:ext uri="{FF2B5EF4-FFF2-40B4-BE49-F238E27FC236}">
                <a16:creationId xmlns:a16="http://schemas.microsoft.com/office/drawing/2014/main" id="{BF228B41-CFE3-794D-9DA0-E3A25F3777A6}"/>
              </a:ext>
            </a:extLst>
          </p:cNvPr>
          <p:cNvSpPr/>
          <p:nvPr/>
        </p:nvSpPr>
        <p:spPr>
          <a:xfrm>
            <a:off x="7398030" y="1293545"/>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3" name="Triangle 2">
            <a:extLst>
              <a:ext uri="{FF2B5EF4-FFF2-40B4-BE49-F238E27FC236}">
                <a16:creationId xmlns:a16="http://schemas.microsoft.com/office/drawing/2014/main" id="{BA28D6DE-21F5-ED4E-8B5B-0F4FE5823895}"/>
              </a:ext>
            </a:extLst>
          </p:cNvPr>
          <p:cNvSpPr/>
          <p:nvPr/>
        </p:nvSpPr>
        <p:spPr>
          <a:xfrm rot="5400000">
            <a:off x="8533427" y="953657"/>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Triangle 46">
            <a:extLst>
              <a:ext uri="{FF2B5EF4-FFF2-40B4-BE49-F238E27FC236}">
                <a16:creationId xmlns:a16="http://schemas.microsoft.com/office/drawing/2014/main" id="{E8D16DC4-3D56-334D-9084-B457DEFA585A}"/>
              </a:ext>
            </a:extLst>
          </p:cNvPr>
          <p:cNvSpPr/>
          <p:nvPr/>
        </p:nvSpPr>
        <p:spPr>
          <a:xfrm rot="5400000">
            <a:off x="8547281" y="1341585"/>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868B5993-9ADF-2940-925B-0CE0D8B63807}"/>
              </a:ext>
            </a:extLst>
          </p:cNvPr>
          <p:cNvSpPr/>
          <p:nvPr/>
        </p:nvSpPr>
        <p:spPr>
          <a:xfrm>
            <a:off x="6612134"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0" name="Triangle 49">
            <a:extLst>
              <a:ext uri="{FF2B5EF4-FFF2-40B4-BE49-F238E27FC236}">
                <a16:creationId xmlns:a16="http://schemas.microsoft.com/office/drawing/2014/main" id="{509576A0-8E91-3A4C-991C-23D763094BD2}"/>
              </a:ext>
            </a:extLst>
          </p:cNvPr>
          <p:cNvSpPr/>
          <p:nvPr/>
        </p:nvSpPr>
        <p:spPr>
          <a:xfrm rot="5400000">
            <a:off x="8561131" y="2297551"/>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Triangle 50">
            <a:extLst>
              <a:ext uri="{FF2B5EF4-FFF2-40B4-BE49-F238E27FC236}">
                <a16:creationId xmlns:a16="http://schemas.microsoft.com/office/drawing/2014/main" id="{01D48572-D79E-D84B-A904-37C7269FDDA2}"/>
              </a:ext>
            </a:extLst>
          </p:cNvPr>
          <p:cNvSpPr/>
          <p:nvPr/>
        </p:nvSpPr>
        <p:spPr>
          <a:xfrm rot="5400000">
            <a:off x="8574992" y="2823369"/>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D32944E9-2993-1F4D-A0BB-33B72985D098}"/>
              </a:ext>
            </a:extLst>
          </p:cNvPr>
          <p:cNvSpPr/>
          <p:nvPr/>
        </p:nvSpPr>
        <p:spPr>
          <a:xfrm>
            <a:off x="6554701" y="3608655"/>
            <a:ext cx="1986325" cy="333893"/>
          </a:xfrm>
          <a:prstGeom prst="rect">
            <a:avLst/>
          </a:prstGeom>
          <a:solidFill>
            <a:srgbClr val="92D050">
              <a:alpha val="4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54" name="Triangle 53">
            <a:extLst>
              <a:ext uri="{FF2B5EF4-FFF2-40B4-BE49-F238E27FC236}">
                <a16:creationId xmlns:a16="http://schemas.microsoft.com/office/drawing/2014/main" id="{BC02F629-4163-014A-ACA8-AFE0F56CA7D6}"/>
              </a:ext>
            </a:extLst>
          </p:cNvPr>
          <p:cNvSpPr/>
          <p:nvPr/>
        </p:nvSpPr>
        <p:spPr>
          <a:xfrm rot="5400000">
            <a:off x="8533427" y="3656577"/>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riangle 54">
            <a:extLst>
              <a:ext uri="{FF2B5EF4-FFF2-40B4-BE49-F238E27FC236}">
                <a16:creationId xmlns:a16="http://schemas.microsoft.com/office/drawing/2014/main" id="{1D6FB8D9-07A5-244D-94EC-54CACDA1089D}"/>
              </a:ext>
            </a:extLst>
          </p:cNvPr>
          <p:cNvSpPr/>
          <p:nvPr/>
        </p:nvSpPr>
        <p:spPr>
          <a:xfrm rot="5400000">
            <a:off x="8536888" y="4099928"/>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CEE0FEE-079F-554A-9F0A-ED0D4C773D72}"/>
              </a:ext>
            </a:extLst>
          </p:cNvPr>
          <p:cNvSpPr/>
          <p:nvPr/>
        </p:nvSpPr>
        <p:spPr>
          <a:xfrm>
            <a:off x="7611273"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3" name="Rectangle 52">
            <a:extLst>
              <a:ext uri="{FF2B5EF4-FFF2-40B4-BE49-F238E27FC236}">
                <a16:creationId xmlns:a16="http://schemas.microsoft.com/office/drawing/2014/main" id="{75111094-3CFA-8C46-AEE5-B62BDEBD9C5E}"/>
              </a:ext>
            </a:extLst>
          </p:cNvPr>
          <p:cNvSpPr/>
          <p:nvPr/>
        </p:nvSpPr>
        <p:spPr>
          <a:xfrm>
            <a:off x="5670676"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6" name="Rectangle 55">
            <a:extLst>
              <a:ext uri="{FF2B5EF4-FFF2-40B4-BE49-F238E27FC236}">
                <a16:creationId xmlns:a16="http://schemas.microsoft.com/office/drawing/2014/main" id="{9D4791D9-C140-CD46-98B9-B6FF204DFD1B}"/>
              </a:ext>
            </a:extLst>
          </p:cNvPr>
          <p:cNvSpPr/>
          <p:nvPr/>
        </p:nvSpPr>
        <p:spPr>
          <a:xfrm>
            <a:off x="4711127" y="4023562"/>
            <a:ext cx="914400"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API</a:t>
            </a:r>
          </a:p>
        </p:txBody>
      </p:sp>
    </p:spTree>
    <p:extLst>
      <p:ext uri="{BB962C8B-B14F-4D97-AF65-F5344CB8AC3E}">
        <p14:creationId xmlns:p14="http://schemas.microsoft.com/office/powerpoint/2010/main" val="3153914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Multi cloud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Pre-built Model as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661716"/>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400105"/>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Workbench</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a:t>
            </a:r>
            <a:r>
              <a:rPr lang="en-US" sz="1000" b="1" dirty="0">
                <a:solidFill>
                  <a:srgbClr val="FFFFFF"/>
                </a:solidFill>
                <a:latin typeface="IBM Plex Sans" panose="020B0503050203000203" pitchFamily="34" charset="77"/>
                <a:cs typeface="Calibri"/>
                <a:sym typeface="Calibri"/>
              </a:rPr>
              <a:t>Model</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Bias</a:t>
            </a:r>
          </a:p>
          <a:p>
            <a:pPr marL="0" marR="0" lvl="0" indent="0" algn="ctr" defTabSz="685800" rtl="0" eaLnBrk="1" fontAlgn="auto" latinLnBrk="0" hangingPunct="0">
              <a:lnSpc>
                <a:spcPct val="100000"/>
              </a:lnSpc>
              <a:spcBef>
                <a:spcPts val="0"/>
              </a:spcBef>
              <a:spcAft>
                <a:spcPts val="0"/>
              </a:spcAft>
              <a:buClrTx/>
              <a:buSzTx/>
              <a:buFontTx/>
              <a:buNone/>
              <a:tabLst/>
              <a:defRPr/>
            </a:pPr>
            <a:r>
              <a:rPr lang="en-US" sz="1000" b="1" dirty="0">
                <a:solidFill>
                  <a:srgbClr val="FFFFFF"/>
                </a:solidFill>
                <a:latin typeface="IBM Plex Sans" panose="020B0503050203000203" pitchFamily="34" charset="77"/>
                <a:cs typeface="Calibri"/>
                <a:sym typeface="Calibri"/>
              </a:rPr>
              <a:t>Monitoring</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RDBMS,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spTree>
    <p:extLst>
      <p:ext uri="{BB962C8B-B14F-4D97-AF65-F5344CB8AC3E}">
        <p14:creationId xmlns:p14="http://schemas.microsoft.com/office/powerpoint/2010/main" val="37353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20</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92D050"/>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2534202" y="344062"/>
            <a:ext cx="1560243" cy="513853"/>
            <a:chOff x="0" y="0"/>
            <a:chExt cx="3120483" cy="1027705"/>
          </a:xfrm>
          <a:solidFill>
            <a:srgbClr val="92D050"/>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2"/>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strategy</a:t>
              </a:r>
              <a:endParaRPr sz="1400" kern="0" dirty="0">
                <a:latin typeface="Helvetica Neue Medium"/>
                <a:ea typeface="Helvetica Neue Medium"/>
                <a:cs typeface="Helvetica Neue Medium"/>
              </a:endParaRP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52318" y="1656243"/>
            <a:ext cx="1560243" cy="513853"/>
            <a:chOff x="0" y="0"/>
            <a:chExt cx="3120483" cy="1027705"/>
          </a:xfrm>
          <a:solidFill>
            <a:srgbClr val="92D050"/>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52318" y="2516255"/>
            <a:ext cx="1560243" cy="513853"/>
            <a:chOff x="0" y="0"/>
            <a:chExt cx="3120483" cy="1027705"/>
          </a:xfrm>
          <a:solidFill>
            <a:srgbClr val="92D050"/>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57318"/>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Build data store  integration</a:t>
              </a:r>
              <a:endParaRPr sz="1400" kern="0" dirty="0">
                <a:solidFill>
                  <a:srgbClr val="FFFFFF"/>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52318" y="3430811"/>
            <a:ext cx="1560243" cy="513853"/>
            <a:chOff x="0" y="0"/>
            <a:chExt cx="3120483" cy="1027705"/>
          </a:xfrm>
          <a:solidFill>
            <a:srgbClr val="92D050"/>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Transform d</a:t>
              </a:r>
              <a:r>
                <a:rPr sz="1400" kern="0" dirty="0">
                  <a:solidFill>
                    <a:srgbClr val="FFFFFF"/>
                  </a:solidFill>
                  <a:latin typeface="Helvetica Neue Medium"/>
                  <a:ea typeface="Helvetica Neue Medium"/>
                  <a:cs typeface="Helvetica Neue Medium"/>
                  <a:sym typeface="Helvetica Neue Medium"/>
                </a:rPr>
                <a:t>ata</a:t>
              </a:r>
              <a:r>
                <a:rPr lang="en-US" sz="1400" kern="0" dirty="0">
                  <a:solidFill>
                    <a:srgbClr val="FFFFFF"/>
                  </a:solidFill>
                  <a:latin typeface="Helvetica Neue Medium"/>
                  <a:ea typeface="Helvetica Neue Medium"/>
                  <a:cs typeface="Helvetica Neue Medium"/>
                  <a:sym typeface="Helvetica Neue Medium"/>
                </a:rPr>
                <a:t> for AI</a:t>
              </a:r>
              <a:r>
                <a:rPr sz="1400" kern="0" dirty="0">
                  <a:solidFill>
                    <a:srgbClr val="FFFFFF"/>
                  </a:solidFill>
                  <a:latin typeface="Helvetica Neue Medium"/>
                  <a:ea typeface="Helvetica Neue Medium"/>
                  <a:cs typeface="Helvetica Neue Medium"/>
                  <a:sym typeface="Helvetica Neue Medium"/>
                </a:rPr>
                <a:t>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910591" y="4445535"/>
            <a:ext cx="1560243" cy="513853"/>
            <a:chOff x="0" y="0"/>
            <a:chExt cx="3120483" cy="1027705"/>
          </a:xfrm>
          <a:solidFill>
            <a:srgbClr val="92D050"/>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Define schema</a:t>
              </a:r>
              <a:r>
                <a:rPr sz="1400" kern="0" dirty="0">
                  <a:solidFill>
                    <a:srgbClr val="FFFFFF"/>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047253" y="3427173"/>
            <a:ext cx="1560243" cy="513853"/>
            <a:chOff x="0" y="0"/>
            <a:chExt cx="3120483" cy="1027705"/>
          </a:xfrm>
          <a:solidFill>
            <a:srgbClr val="92D050"/>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Deploy data integration</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047253" y="2520925"/>
            <a:ext cx="1560243" cy="513853"/>
            <a:chOff x="0" y="0"/>
            <a:chExt cx="3120483" cy="1027705"/>
          </a:xfrm>
          <a:solidFill>
            <a:srgbClr val="92D050"/>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Operate / monitor</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047253" y="1545404"/>
            <a:ext cx="1560243" cy="513853"/>
            <a:chOff x="0" y="0"/>
            <a:chExt cx="3120483" cy="1027705"/>
          </a:xfrm>
          <a:solidFill>
            <a:srgbClr val="92D050"/>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92D050"/>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92D050"/>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 API</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2141681" y="591790"/>
            <a:ext cx="417605" cy="9201"/>
          </a:xfrm>
          <a:prstGeom prst="curvedConnector3">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4069361" y="600991"/>
            <a:ext cx="2863079" cy="1083912"/>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5400000">
            <a:off x="6745031" y="2328846"/>
            <a:ext cx="374818"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310196" y="4080218"/>
            <a:ext cx="757798" cy="486690"/>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3"/>
            <a:endCxn id="22" idx="0"/>
          </p:cNvCxnSpPr>
          <p:nvPr/>
        </p:nvCxnSpPr>
        <p:spPr>
          <a:xfrm>
            <a:off x="2582412" y="3684099"/>
            <a:ext cx="3108301" cy="761436"/>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732089" y="3230459"/>
            <a:ext cx="400703"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2"/>
            <a:ext cx="1164900" cy="1"/>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827376" y="3941027"/>
            <a:ext cx="408241" cy="761435"/>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631178" y="3230976"/>
            <a:ext cx="392395" cy="12700"/>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96541" y="2290091"/>
            <a:ext cx="461668" cy="12700"/>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324487" y="-951709"/>
            <a:ext cx="110839" cy="5105065"/>
          </a:xfrm>
          <a:prstGeom prst="curvedConnector3">
            <a:avLst>
              <a:gd name="adj1" fmla="val -368741"/>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4374192" y="285803"/>
            <a:ext cx="1510075" cy="661720"/>
          </a:xfrm>
          <a:prstGeom prst="rect">
            <a:avLst/>
          </a:prstGeom>
          <a:solidFill>
            <a:srgbClr val="92D05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architecture – topology</a:t>
            </a:r>
            <a:endParaRPr sz="1400" kern="0" dirty="0">
              <a:latin typeface="Helvetica Neue Medium"/>
              <a:ea typeface="Helvetica Neue Medium"/>
              <a:cs typeface="Helvetica Neue Medium"/>
            </a:endParaRPr>
          </a:p>
        </p:txBody>
      </p:sp>
    </p:spTree>
    <p:extLst>
      <p:ext uri="{BB962C8B-B14F-4D97-AF65-F5344CB8AC3E}">
        <p14:creationId xmlns:p14="http://schemas.microsoft.com/office/powerpoint/2010/main" val="278091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21</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FF0000">
              <a:alpha val="34000"/>
            </a:srgbClr>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Understand b</a:t>
              </a:r>
              <a:r>
                <a:rPr sz="1400" kern="0" dirty="0">
                  <a:solidFill>
                    <a:srgbClr val="686868"/>
                  </a:solidFill>
                  <a:latin typeface="Helvetica Neue Medium"/>
                  <a:ea typeface="Helvetica Neue Medium"/>
                  <a:cs typeface="Helvetica Neue Medium"/>
                </a:rPr>
                <a:t>usiness</a:t>
              </a:r>
              <a:r>
                <a:rPr lang="en-US" sz="1400" kern="0" dirty="0">
                  <a:solidFill>
                    <a:srgbClr val="686868"/>
                  </a:solidFill>
                  <a:latin typeface="Helvetica Neue Medium"/>
                  <a:ea typeface="Helvetica Neue Medium"/>
                  <a:cs typeface="Helvetica Neue Medium"/>
                </a:rPr>
                <a:t> objectives</a:t>
              </a:r>
              <a:endParaRPr sz="1400" kern="0" dirty="0">
                <a:solidFill>
                  <a:srgbClr val="686868"/>
                </a:solidFill>
                <a:latin typeface="Helvetica Neue Medium"/>
                <a:ea typeface="Helvetica Neue Medium"/>
                <a:cs typeface="Helvetica Neue Medium"/>
              </a:endParaRPr>
            </a:p>
          </p:txBody>
        </p:sp>
      </p:grpSp>
      <p:sp>
        <p:nvSpPr>
          <p:cNvPr id="10" name="Rounded Rectangle">
            <a:extLst>
              <a:ext uri="{FF2B5EF4-FFF2-40B4-BE49-F238E27FC236}">
                <a16:creationId xmlns:a16="http://schemas.microsoft.com/office/drawing/2014/main" id="{CB752B99-D682-BB45-B0CB-557C5B5F7D9F}"/>
              </a:ext>
            </a:extLst>
          </p:cNvPr>
          <p:cNvSpPr/>
          <p:nvPr/>
        </p:nvSpPr>
        <p:spPr>
          <a:xfrm>
            <a:off x="2534202" y="338912"/>
            <a:ext cx="1560243" cy="513853"/>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Define devops strategy</a:t>
            </a:r>
            <a:endParaRPr sz="1400" kern="0" dirty="0">
              <a:solidFill>
                <a:srgbClr val="686868"/>
              </a:solidFill>
              <a:latin typeface="Helvetica Neue Medium"/>
              <a:ea typeface="Helvetica Neue Medium"/>
              <a:cs typeface="Helvetica Neue Medium"/>
              <a:sym typeface="Helvetica Neue Medium"/>
            </a:endParaRPr>
          </a:p>
        </p:txBody>
      </p:sp>
      <p:grpSp>
        <p:nvGrpSpPr>
          <p:cNvPr id="12" name="Rounded Rectangle 8">
            <a:extLst>
              <a:ext uri="{FF2B5EF4-FFF2-40B4-BE49-F238E27FC236}">
                <a16:creationId xmlns:a16="http://schemas.microsoft.com/office/drawing/2014/main" id="{8AEA32CC-6858-9B41-A325-7049C049F7F7}"/>
              </a:ext>
            </a:extLst>
          </p:cNvPr>
          <p:cNvGrpSpPr/>
          <p:nvPr/>
        </p:nvGrpSpPr>
        <p:grpSpPr>
          <a:xfrm>
            <a:off x="5916791" y="1974900"/>
            <a:ext cx="1560243" cy="513853"/>
            <a:chOff x="0" y="0"/>
            <a:chExt cx="3120483" cy="1027705"/>
          </a:xfrm>
          <a:solidFill>
            <a:srgbClr val="FF0000">
              <a:alpha val="33000"/>
            </a:srgbClr>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Scope iteration</a:t>
              </a:r>
              <a:endParaRPr sz="1400" kern="0" dirty="0">
                <a:solidFill>
                  <a:srgbClr val="686868"/>
                </a:solidFill>
                <a:latin typeface="Helvetica Neue Medium"/>
                <a:ea typeface="Helvetica Neue Medium"/>
                <a:cs typeface="Helvetica Neue Medium"/>
              </a:endParaRP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5916791" y="2834912"/>
            <a:ext cx="1560243" cy="513853"/>
            <a:chOff x="0" y="0"/>
            <a:chExt cx="3120483" cy="1027705"/>
          </a:xfrm>
          <a:solidFill>
            <a:srgbClr val="FF0000">
              <a:alpha val="33000"/>
            </a:srgbClr>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Tests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5916791" y="3749468"/>
            <a:ext cx="1560243" cy="513853"/>
            <a:chOff x="0" y="0"/>
            <a:chExt cx="3120483" cy="1027705"/>
          </a:xfrm>
          <a:solidFill>
            <a:srgbClr val="FF0000">
              <a:alpha val="33000"/>
            </a:srgbClr>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Components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3646504" y="4417305"/>
            <a:ext cx="1560243" cy="513853"/>
            <a:chOff x="0" y="0"/>
            <a:chExt cx="3120483" cy="1027705"/>
          </a:xfrm>
          <a:solidFill>
            <a:srgbClr val="FF0000">
              <a:alpha val="33000"/>
            </a:srgbClr>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57318"/>
              <a:ext cx="3020147" cy="913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Deploy Components</a:t>
              </a:r>
              <a:r>
                <a:rPr sz="1400" kern="0" dirty="0">
                  <a:solidFill>
                    <a:srgbClr val="686868"/>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165154" y="3543958"/>
            <a:ext cx="1560243" cy="513853"/>
            <a:chOff x="0" y="0"/>
            <a:chExt cx="3120483" cy="1027705"/>
          </a:xfrm>
          <a:solidFill>
            <a:srgbClr val="FF0000">
              <a:alpha val="34000"/>
            </a:srgbClr>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Integrate Services</a:t>
              </a:r>
              <a:endParaRPr sz="1400" kern="0" dirty="0">
                <a:solidFill>
                  <a:srgbClr val="686868"/>
                </a:solidFill>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165154" y="2637710"/>
            <a:ext cx="1560243" cy="513853"/>
            <a:chOff x="0" y="0"/>
            <a:chExt cx="3120483" cy="1027705"/>
          </a:xfrm>
          <a:solidFill>
            <a:srgbClr val="FF0000">
              <a:alpha val="34000"/>
            </a:srgbClr>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Operate / monitor</a:t>
              </a:r>
              <a:endParaRPr sz="1400" kern="0" dirty="0">
                <a:solidFill>
                  <a:srgbClr val="686868"/>
                </a:solidFill>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165154" y="1662189"/>
            <a:ext cx="1560243" cy="513853"/>
            <a:chOff x="0" y="0"/>
            <a:chExt cx="3120483" cy="1027705"/>
          </a:xfrm>
          <a:solidFill>
            <a:srgbClr val="FF0000">
              <a:alpha val="34000"/>
            </a:srgbClr>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solidFill>
                    <a:srgbClr val="686868"/>
                  </a:solidFill>
                  <a:latin typeface="Helvetica Neue Medium"/>
                  <a:ea typeface="Helvetica Neue Medium"/>
                  <a:cs typeface="Helvetica Neue Medium"/>
                </a:rPr>
                <a:t>Feedback</a:t>
              </a:r>
            </a:p>
          </p:txBody>
        </p:sp>
      </p:grpSp>
      <p:cxnSp>
        <p:nvCxnSpPr>
          <p:cNvPr id="43" name="Curved Connector 42">
            <a:extLst>
              <a:ext uri="{FF2B5EF4-FFF2-40B4-BE49-F238E27FC236}">
                <a16:creationId xmlns:a16="http://schemas.microsoft.com/office/drawing/2014/main" id="{902BBF94-A166-4E4F-96D0-FAA319EEA746}"/>
              </a:ext>
            </a:extLst>
          </p:cNvPr>
          <p:cNvCxnSpPr>
            <a:cxnSpLocks/>
            <a:stCxn id="8" idx="3"/>
          </p:cNvCxnSpPr>
          <p:nvPr/>
        </p:nvCxnSpPr>
        <p:spPr>
          <a:xfrm>
            <a:off x="2141681" y="591790"/>
            <a:ext cx="417605" cy="4051"/>
          </a:xfrm>
          <a:prstGeom prst="curvedConnector3">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endCxn id="51" idx="1"/>
          </p:cNvCxnSpPr>
          <p:nvPr/>
        </p:nvCxnSpPr>
        <p:spPr>
          <a:xfrm>
            <a:off x="4069361" y="595841"/>
            <a:ext cx="980196" cy="88729"/>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3" idx="2"/>
            <a:endCxn id="16" idx="0"/>
          </p:cNvCxnSpPr>
          <p:nvPr/>
        </p:nvCxnSpPr>
        <p:spPr>
          <a:xfrm rot="5400000">
            <a:off x="6523834" y="2661832"/>
            <a:ext cx="346159"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5733833" y="3711151"/>
            <a:ext cx="410911" cy="151525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0"/>
            <a:endCxn id="17" idx="1"/>
          </p:cNvCxnSpPr>
          <p:nvPr/>
        </p:nvCxnSpPr>
        <p:spPr>
          <a:xfrm rot="5400000" flipH="1" flipV="1">
            <a:off x="3703187" y="1333929"/>
            <a:ext cx="480777" cy="3996599"/>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496562" y="3549116"/>
            <a:ext cx="400703"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23" idx="1"/>
            <a:endCxn id="25" idx="2"/>
          </p:cNvCxnSpPr>
          <p:nvPr/>
        </p:nvCxnSpPr>
        <p:spPr>
          <a:xfrm rot="10800000">
            <a:off x="1945276" y="4057812"/>
            <a:ext cx="1726312" cy="616421"/>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749079" y="3347761"/>
            <a:ext cx="392395"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714442" y="2406876"/>
            <a:ext cx="461668"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5049557" y="251118"/>
            <a:ext cx="1510075" cy="866904"/>
          </a:xfrm>
          <a:prstGeom prst="rect">
            <a:avLst/>
          </a:prstGeom>
          <a:solidFill>
            <a:srgbClr val="FF0000">
              <a:alpha val="3300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Define deployment infrastructure - security</a:t>
            </a:r>
            <a:endParaRPr sz="1400" kern="0" dirty="0">
              <a:solidFill>
                <a:srgbClr val="686868"/>
              </a:solidFill>
              <a:latin typeface="Helvetica Neue Medium"/>
              <a:ea typeface="Helvetica Neue Medium"/>
              <a:cs typeface="Helvetica Neue Medium"/>
            </a:endParaRPr>
          </a:p>
        </p:txBody>
      </p:sp>
      <p:cxnSp>
        <p:nvCxnSpPr>
          <p:cNvPr id="54" name="Curved Connector 53">
            <a:extLst>
              <a:ext uri="{FF2B5EF4-FFF2-40B4-BE49-F238E27FC236}">
                <a16:creationId xmlns:a16="http://schemas.microsoft.com/office/drawing/2014/main" id="{717A0A42-8CB0-4445-B30E-9CF701425C54}"/>
              </a:ext>
            </a:extLst>
          </p:cNvPr>
          <p:cNvCxnSpPr>
            <a:cxnSpLocks/>
            <a:stCxn id="51" idx="3"/>
          </p:cNvCxnSpPr>
          <p:nvPr/>
        </p:nvCxnSpPr>
        <p:spPr>
          <a:xfrm>
            <a:off x="6559632" y="684570"/>
            <a:ext cx="639093" cy="129033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FF0000">
              <a:alpha val="33000"/>
            </a:srgbClr>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61" name="Curved Connector 60">
            <a:extLst>
              <a:ext uri="{FF2B5EF4-FFF2-40B4-BE49-F238E27FC236}">
                <a16:creationId xmlns:a16="http://schemas.microsoft.com/office/drawing/2014/main" id="{63963014-59E0-8145-95DB-839DF8339BF2}"/>
              </a:ext>
            </a:extLst>
          </p:cNvPr>
          <p:cNvCxnSpPr>
            <a:cxnSpLocks/>
            <a:stCxn id="31" idx="0"/>
            <a:endCxn id="13" idx="0"/>
          </p:cNvCxnSpPr>
          <p:nvPr/>
        </p:nvCxnSpPr>
        <p:spPr>
          <a:xfrm rot="16200000" flipH="1">
            <a:off x="4164738" y="-557274"/>
            <a:ext cx="312711" cy="4751637"/>
          </a:xfrm>
          <a:prstGeom prst="curvedConnector3">
            <a:avLst>
              <a:gd name="adj1" fmla="val -206017"/>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8861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7684D2-26EB-9447-A8D9-C8064B99BE66}"/>
              </a:ext>
            </a:extLst>
          </p:cNvPr>
          <p:cNvSpPr>
            <a:spLocks noGrp="1"/>
          </p:cNvSpPr>
          <p:nvPr>
            <p:ph type="title"/>
          </p:nvPr>
        </p:nvSpPr>
        <p:spPr/>
        <p:txBody>
          <a:bodyPr/>
          <a:lstStyle/>
          <a:p>
            <a:endParaRPr lang="en-US" dirty="0"/>
          </a:p>
        </p:txBody>
      </p:sp>
      <p:sp>
        <p:nvSpPr>
          <p:cNvPr id="5" name="Rectangle 4">
            <a:extLst>
              <a:ext uri="{FF2B5EF4-FFF2-40B4-BE49-F238E27FC236}">
                <a16:creationId xmlns:a16="http://schemas.microsoft.com/office/drawing/2014/main" id="{569B184C-E796-5943-B0F7-0B570AC73854}"/>
              </a:ext>
            </a:extLst>
          </p:cNvPr>
          <p:cNvSpPr/>
          <p:nvPr/>
        </p:nvSpPr>
        <p:spPr>
          <a:xfrm>
            <a:off x="1426767" y="1406805"/>
            <a:ext cx="6369199" cy="232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528634" y="2271602"/>
            <a:ext cx="449665"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2088682" y="2279622"/>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621472" y="2278421"/>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602556" y="1089264"/>
            <a:ext cx="6021288" cy="1729610"/>
          </a:xfrm>
          <a:prstGeom prst="corner">
            <a:avLst>
              <a:gd name="adj1" fmla="val 27340"/>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218172" y="1170663"/>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243948" y="2367749"/>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368585" y="1400275"/>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237351" y="1889649"/>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371801" y="1953884"/>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2027402" y="1144098"/>
            <a:ext cx="551291" cy="156578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332304" y="1088255"/>
            <a:ext cx="834468" cy="26461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696209" y="1170663"/>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172832" y="1180076"/>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191525" y="222754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191525" y="1689787"/>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538344" y="1899246"/>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594757" y="2804884"/>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259286" y="2548521"/>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Tree>
    <p:extLst>
      <p:ext uri="{BB962C8B-B14F-4D97-AF65-F5344CB8AC3E}">
        <p14:creationId xmlns:p14="http://schemas.microsoft.com/office/powerpoint/2010/main" val="205048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184C-E796-5943-B0F7-0B570AC73854}"/>
              </a:ext>
            </a:extLst>
          </p:cNvPr>
          <p:cNvSpPr/>
          <p:nvPr/>
        </p:nvSpPr>
        <p:spPr>
          <a:xfrm>
            <a:off x="1324469" y="1018259"/>
            <a:ext cx="6187201" cy="2431001"/>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424939" y="1819116"/>
            <a:ext cx="364351"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1956707" y="1827136"/>
            <a:ext cx="340456"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380906" y="1825935"/>
            <a:ext cx="377221"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416461" y="636778"/>
            <a:ext cx="5959636" cy="1729610"/>
          </a:xfrm>
          <a:prstGeom prst="corner">
            <a:avLst>
              <a:gd name="adj1" fmla="val 36952"/>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114477" y="718177"/>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140253" y="2081513"/>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264890" y="947789"/>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133656" y="1437163"/>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268106" y="1501398"/>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1904431" y="710889"/>
            <a:ext cx="551291" cy="15272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228609" y="635769"/>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592514" y="718177"/>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069137" y="727590"/>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087830" y="1775055"/>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087830" y="123730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434649" y="1446760"/>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491062" y="2518648"/>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155591" y="2096035"/>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cxnSp>
        <p:nvCxnSpPr>
          <p:cNvPr id="6" name="Elbow Connector 5">
            <a:extLst>
              <a:ext uri="{FF2B5EF4-FFF2-40B4-BE49-F238E27FC236}">
                <a16:creationId xmlns:a16="http://schemas.microsoft.com/office/drawing/2014/main" id="{8EEBAB44-BF85-CF41-AC22-FE2301DE7503}"/>
              </a:ext>
            </a:extLst>
          </p:cNvPr>
          <p:cNvCxnSpPr>
            <a:cxnSpLocks/>
            <a:stCxn id="21" idx="3"/>
            <a:endCxn id="20" idx="2"/>
          </p:cNvCxnSpPr>
          <p:nvPr/>
        </p:nvCxnSpPr>
        <p:spPr>
          <a:xfrm flipV="1">
            <a:off x="1063077" y="1474505"/>
            <a:ext cx="353384" cy="4843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664F2D87-EBF0-6046-A77F-E7FF8BD185BE}"/>
              </a:ext>
            </a:extLst>
          </p:cNvPr>
          <p:cNvCxnSpPr>
            <a:cxnSpLocks/>
            <a:stCxn id="21" idx="3"/>
            <a:endCxn id="10" idx="1"/>
          </p:cNvCxnSpPr>
          <p:nvPr/>
        </p:nvCxnSpPr>
        <p:spPr>
          <a:xfrm>
            <a:off x="1063077" y="1958827"/>
            <a:ext cx="361862" cy="554582"/>
          </a:xfrm>
          <a:prstGeom prst="bent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211964F3-1B45-E741-A350-9BD145789166}"/>
              </a:ext>
            </a:extLst>
          </p:cNvPr>
          <p:cNvCxnSpPr>
            <a:cxnSpLocks/>
            <a:stCxn id="8" idx="2"/>
            <a:endCxn id="17" idx="0"/>
          </p:cNvCxnSpPr>
          <p:nvPr/>
        </p:nvCxnSpPr>
        <p:spPr>
          <a:xfrm flipV="1">
            <a:off x="3266056" y="1574801"/>
            <a:ext cx="367067" cy="632196"/>
          </a:xfrm>
          <a:prstGeom prst="bentConnector5">
            <a:avLst>
              <a:gd name="adj1" fmla="val 62277"/>
              <a:gd name="adj2" fmla="val 47890"/>
              <a:gd name="adj3" fmla="val 3772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2964379-6E52-7B40-88C9-165DCA9F0F09}"/>
              </a:ext>
            </a:extLst>
          </p:cNvPr>
          <p:cNvCxnSpPr>
            <a:cxnSpLocks/>
          </p:cNvCxnSpPr>
          <p:nvPr/>
        </p:nvCxnSpPr>
        <p:spPr>
          <a:xfrm>
            <a:off x="371318" y="3949714"/>
            <a:ext cx="546265" cy="0"/>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303885FA-E751-B841-811B-8B0E333AC897}"/>
              </a:ext>
            </a:extLst>
          </p:cNvPr>
          <p:cNvSpPr txBox="1"/>
          <p:nvPr/>
        </p:nvSpPr>
        <p:spPr>
          <a:xfrm>
            <a:off x="910879" y="3818527"/>
            <a:ext cx="875561" cy="276999"/>
          </a:xfrm>
          <a:prstGeom prst="rect">
            <a:avLst/>
          </a:prstGeom>
          <a:noFill/>
        </p:spPr>
        <p:txBody>
          <a:bodyPr wrap="none" rtlCol="0">
            <a:spAutoFit/>
          </a:bodyPr>
          <a:lstStyle/>
          <a:p>
            <a:r>
              <a:rPr lang="en-US" sz="1200" dirty="0"/>
              <a:t>Data Flow</a:t>
            </a:r>
          </a:p>
        </p:txBody>
      </p:sp>
      <p:sp>
        <p:nvSpPr>
          <p:cNvPr id="45" name="Rectangle 44">
            <a:extLst>
              <a:ext uri="{FF2B5EF4-FFF2-40B4-BE49-F238E27FC236}">
                <a16:creationId xmlns:a16="http://schemas.microsoft.com/office/drawing/2014/main" id="{AF6CB52C-DD71-554A-9996-DCBC12679B3C}"/>
              </a:ext>
            </a:extLst>
          </p:cNvPr>
          <p:cNvSpPr/>
          <p:nvPr/>
        </p:nvSpPr>
        <p:spPr>
          <a:xfrm>
            <a:off x="7816582" y="635768"/>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Apps</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cxnSp>
        <p:nvCxnSpPr>
          <p:cNvPr id="46" name="Straight Arrow Connector 45">
            <a:extLst>
              <a:ext uri="{FF2B5EF4-FFF2-40B4-BE49-F238E27FC236}">
                <a16:creationId xmlns:a16="http://schemas.microsoft.com/office/drawing/2014/main" id="{6B6B346B-9DDA-844E-950B-E3B186532F52}"/>
              </a:ext>
            </a:extLst>
          </p:cNvPr>
          <p:cNvCxnSpPr>
            <a:cxnSpLocks/>
          </p:cNvCxnSpPr>
          <p:nvPr/>
        </p:nvCxnSpPr>
        <p:spPr>
          <a:xfrm flipH="1">
            <a:off x="371319" y="4315870"/>
            <a:ext cx="539560" cy="0"/>
          </a:xfrm>
          <a:prstGeom prst="straightConnector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BA98C4F-A647-974A-87D8-3D72ECA3C16C}"/>
              </a:ext>
            </a:extLst>
          </p:cNvPr>
          <p:cNvSpPr txBox="1"/>
          <p:nvPr/>
        </p:nvSpPr>
        <p:spPr>
          <a:xfrm>
            <a:off x="932654" y="4172806"/>
            <a:ext cx="968535" cy="276999"/>
          </a:xfrm>
          <a:prstGeom prst="rect">
            <a:avLst/>
          </a:prstGeom>
          <a:noFill/>
        </p:spPr>
        <p:txBody>
          <a:bodyPr wrap="none" rtlCol="0">
            <a:spAutoFit/>
          </a:bodyPr>
          <a:lstStyle/>
          <a:p>
            <a:r>
              <a:rPr lang="en-US" sz="1200" dirty="0"/>
              <a:t>Model Flow</a:t>
            </a:r>
          </a:p>
        </p:txBody>
      </p:sp>
      <p:cxnSp>
        <p:nvCxnSpPr>
          <p:cNvPr id="51" name="Elbow Connector 50">
            <a:extLst>
              <a:ext uri="{FF2B5EF4-FFF2-40B4-BE49-F238E27FC236}">
                <a16:creationId xmlns:a16="http://schemas.microsoft.com/office/drawing/2014/main" id="{B105858C-2B51-C541-9218-C84D37BCB386}"/>
              </a:ext>
            </a:extLst>
          </p:cNvPr>
          <p:cNvCxnSpPr>
            <a:cxnSpLocks/>
            <a:stCxn id="19" idx="2"/>
            <a:endCxn id="27" idx="0"/>
          </p:cNvCxnSpPr>
          <p:nvPr/>
        </p:nvCxnSpPr>
        <p:spPr>
          <a:xfrm rot="5400000">
            <a:off x="4556601" y="2042394"/>
            <a:ext cx="290120" cy="662388"/>
          </a:xfrm>
          <a:prstGeom prst="bentConnector3">
            <a:avLst>
              <a:gd name="adj1" fmla="val 62280"/>
            </a:avLst>
          </a:prstGeom>
          <a:ln>
            <a:solidFill>
              <a:srgbClr val="7030A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BC9A9B31-9CBA-BD4C-80EC-D20479A1604F}"/>
              </a:ext>
            </a:extLst>
          </p:cNvPr>
          <p:cNvCxnSpPr>
            <a:cxnSpLocks/>
            <a:stCxn id="19" idx="3"/>
            <a:endCxn id="25" idx="1"/>
          </p:cNvCxnSpPr>
          <p:nvPr/>
        </p:nvCxnSpPr>
        <p:spPr>
          <a:xfrm flipV="1">
            <a:off x="5797603" y="1493725"/>
            <a:ext cx="290227" cy="37123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D750CE8-B37A-4746-A83C-72AB53E7FD71}"/>
              </a:ext>
            </a:extLst>
          </p:cNvPr>
          <p:cNvCxnSpPr>
            <a:cxnSpLocks/>
            <a:stCxn id="45" idx="1"/>
          </p:cNvCxnSpPr>
          <p:nvPr/>
        </p:nvCxnSpPr>
        <p:spPr>
          <a:xfrm rot="10800000">
            <a:off x="7136402" y="1493728"/>
            <a:ext cx="680181" cy="465099"/>
          </a:xfrm>
          <a:prstGeom prst="bentConnector3">
            <a:avLst>
              <a:gd name="adj1" fmla="val 33868"/>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6E1D6365-4312-3E4B-9A1A-32AB478E978D}"/>
              </a:ext>
            </a:extLst>
          </p:cNvPr>
          <p:cNvCxnSpPr>
            <a:cxnSpLocks/>
            <a:stCxn id="45" idx="2"/>
            <a:endCxn id="8" idx="1"/>
          </p:cNvCxnSpPr>
          <p:nvPr/>
        </p:nvCxnSpPr>
        <p:spPr>
          <a:xfrm rot="5400000" flipH="1">
            <a:off x="5656763" y="704831"/>
            <a:ext cx="75383" cy="5078722"/>
          </a:xfrm>
          <a:prstGeom prst="bentConnector3">
            <a:avLst>
              <a:gd name="adj1" fmla="val -477326"/>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5A10FE1-9486-ED41-AA8B-71C1BE46E550}"/>
              </a:ext>
            </a:extLst>
          </p:cNvPr>
          <p:cNvSpPr/>
          <p:nvPr/>
        </p:nvSpPr>
        <p:spPr>
          <a:xfrm>
            <a:off x="4647413" y="3848362"/>
            <a:ext cx="4086219" cy="838920"/>
          </a:xfrm>
          <a:prstGeom prst="rect">
            <a:avLst/>
          </a:prstGeom>
          <a:solidFill>
            <a:srgbClr val="DF6CB9"/>
          </a:solidFill>
          <a:ln>
            <a:solidFill>
              <a:srgbClr val="DF6CB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Cognitive Prebuilt Models</a:t>
            </a:r>
          </a:p>
        </p:txBody>
      </p:sp>
      <p:cxnSp>
        <p:nvCxnSpPr>
          <p:cNvPr id="37" name="Elbow Connector 36">
            <a:extLst>
              <a:ext uri="{FF2B5EF4-FFF2-40B4-BE49-F238E27FC236}">
                <a16:creationId xmlns:a16="http://schemas.microsoft.com/office/drawing/2014/main" id="{0C2F2E17-47B8-914C-AE21-F301F2275AEF}"/>
              </a:ext>
            </a:extLst>
          </p:cNvPr>
          <p:cNvCxnSpPr>
            <a:cxnSpLocks/>
            <a:stCxn id="45" idx="2"/>
            <a:endCxn id="35" idx="0"/>
          </p:cNvCxnSpPr>
          <p:nvPr/>
        </p:nvCxnSpPr>
        <p:spPr>
          <a:xfrm rot="5400000">
            <a:off x="7178931" y="2793476"/>
            <a:ext cx="566479" cy="1543293"/>
          </a:xfrm>
          <a:prstGeom prst="bentConnector3">
            <a:avLst>
              <a:gd name="adj1" fmla="val 63313"/>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F2CA5928-735F-624D-AC66-15C2D8FB349E}"/>
              </a:ext>
            </a:extLst>
          </p:cNvPr>
          <p:cNvSpPr/>
          <p:nvPr/>
        </p:nvSpPr>
        <p:spPr>
          <a:xfrm>
            <a:off x="1865689" y="1794367"/>
            <a:ext cx="1028011" cy="1487515"/>
          </a:xfrm>
          <a:prstGeom prst="roundRect">
            <a:avLst>
              <a:gd name="adj" fmla="val 945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C5D90592-7FEB-7940-BB9B-A37406483B51}"/>
              </a:ext>
            </a:extLst>
          </p:cNvPr>
          <p:cNvSpPr/>
          <p:nvPr/>
        </p:nvSpPr>
        <p:spPr>
          <a:xfrm>
            <a:off x="4720905" y="3919137"/>
            <a:ext cx="914400" cy="53066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Speech To Text – Text To Speech </a:t>
            </a:r>
          </a:p>
        </p:txBody>
      </p:sp>
      <p:sp>
        <p:nvSpPr>
          <p:cNvPr id="47" name="Rectangle 46">
            <a:extLst>
              <a:ext uri="{FF2B5EF4-FFF2-40B4-BE49-F238E27FC236}">
                <a16:creationId xmlns:a16="http://schemas.microsoft.com/office/drawing/2014/main" id="{A431D81A-285F-2F43-882E-112907FBD3A9}"/>
              </a:ext>
            </a:extLst>
          </p:cNvPr>
          <p:cNvSpPr/>
          <p:nvPr/>
        </p:nvSpPr>
        <p:spPr>
          <a:xfrm>
            <a:off x="5694454" y="3919020"/>
            <a:ext cx="996070"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Image Recognition</a:t>
            </a:r>
          </a:p>
        </p:txBody>
      </p:sp>
      <p:sp>
        <p:nvSpPr>
          <p:cNvPr id="48" name="Rectangle 47">
            <a:extLst>
              <a:ext uri="{FF2B5EF4-FFF2-40B4-BE49-F238E27FC236}">
                <a16:creationId xmlns:a16="http://schemas.microsoft.com/office/drawing/2014/main" id="{D852B83B-5CE7-8F4A-AFCD-C29A9ACE64A8}"/>
              </a:ext>
            </a:extLst>
          </p:cNvPr>
          <p:cNvSpPr/>
          <p:nvPr/>
        </p:nvSpPr>
        <p:spPr>
          <a:xfrm>
            <a:off x="6749673" y="3915382"/>
            <a:ext cx="761998"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Tone Analyzer</a:t>
            </a:r>
          </a:p>
        </p:txBody>
      </p:sp>
      <p:sp>
        <p:nvSpPr>
          <p:cNvPr id="50" name="Rectangle 49">
            <a:extLst>
              <a:ext uri="{FF2B5EF4-FFF2-40B4-BE49-F238E27FC236}">
                <a16:creationId xmlns:a16="http://schemas.microsoft.com/office/drawing/2014/main" id="{C8EFB6C3-B1F1-E546-B967-A1D23DFE68F8}"/>
              </a:ext>
            </a:extLst>
          </p:cNvPr>
          <p:cNvSpPr/>
          <p:nvPr/>
        </p:nvSpPr>
        <p:spPr>
          <a:xfrm>
            <a:off x="7570820" y="390491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NLU</a:t>
            </a:r>
          </a:p>
        </p:txBody>
      </p:sp>
      <p:sp>
        <p:nvSpPr>
          <p:cNvPr id="52" name="Rectangle 51">
            <a:extLst>
              <a:ext uri="{FF2B5EF4-FFF2-40B4-BE49-F238E27FC236}">
                <a16:creationId xmlns:a16="http://schemas.microsoft.com/office/drawing/2014/main" id="{FFFD37F9-CA1D-794D-B8C7-5C2FF234B744}"/>
              </a:ext>
            </a:extLst>
          </p:cNvPr>
          <p:cNvSpPr/>
          <p:nvPr/>
        </p:nvSpPr>
        <p:spPr>
          <a:xfrm>
            <a:off x="7570820" y="425510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b="1" dirty="0">
                <a:solidFill>
                  <a:schemeClr val="accent3"/>
                </a:solidFill>
                <a:latin typeface="Arial"/>
              </a:rPr>
              <a:t>Chatbot</a:t>
            </a:r>
            <a:endParaRPr kumimoji="0" lang="en-US" sz="1000" b="1" i="0" u="none" strike="noStrike" kern="1200" cap="none" spc="0" normalizeH="0" baseline="0" noProof="0" dirty="0">
              <a:ln>
                <a:noFill/>
              </a:ln>
              <a:solidFill>
                <a:schemeClr val="accent3"/>
              </a:solidFill>
              <a:effectLst/>
              <a:uLnTx/>
              <a:uFillTx/>
              <a:latin typeface="Arial"/>
              <a:ea typeface="+mn-ea"/>
              <a:cs typeface="+mn-cs"/>
            </a:endParaRPr>
          </a:p>
        </p:txBody>
      </p:sp>
    </p:spTree>
    <p:extLst>
      <p:ext uri="{BB962C8B-B14F-4D97-AF65-F5344CB8AC3E}">
        <p14:creationId xmlns:p14="http://schemas.microsoft.com/office/powerpoint/2010/main" val="899075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551316" y="3738089"/>
            <a:ext cx="447303" cy="521467"/>
            <a:chOff x="4842394" y="2748323"/>
            <a:chExt cx="739935" cy="826768"/>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739935" cy="826768"/>
              <a:chOff x="-18902" y="0"/>
              <a:chExt cx="739934" cy="826767"/>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718613" cy="12910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 STORE</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sp>
        <p:nvSpPr>
          <p:cNvPr id="28" name="Rectangle 27">
            <a:extLst>
              <a:ext uri="{FF2B5EF4-FFF2-40B4-BE49-F238E27FC236}">
                <a16:creationId xmlns:a16="http://schemas.microsoft.com/office/drawing/2014/main" id="{0CF22AF0-817B-214C-92DA-EC65901C596C}"/>
              </a:ext>
            </a:extLst>
          </p:cNvPr>
          <p:cNvSpPr/>
          <p:nvPr/>
        </p:nvSpPr>
        <p:spPr>
          <a:xfrm>
            <a:off x="2070565" y="362243"/>
            <a:ext cx="3251158" cy="2324728"/>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cxnSp>
        <p:nvCxnSpPr>
          <p:cNvPr id="70" name="Elbow Connector 69">
            <a:extLst>
              <a:ext uri="{FF2B5EF4-FFF2-40B4-BE49-F238E27FC236}">
                <a16:creationId xmlns:a16="http://schemas.microsoft.com/office/drawing/2014/main" id="{5D3A868E-6189-084A-8F74-0F044256566E}"/>
              </a:ext>
            </a:extLst>
          </p:cNvPr>
          <p:cNvCxnSpPr>
            <a:cxnSpLocks/>
            <a:stCxn id="43" idx="3"/>
            <a:endCxn id="28" idx="1"/>
          </p:cNvCxnSpPr>
          <p:nvPr/>
        </p:nvCxnSpPr>
        <p:spPr>
          <a:xfrm>
            <a:off x="1225234" y="725157"/>
            <a:ext cx="845331" cy="799450"/>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39" name="Group 193">
            <a:extLst>
              <a:ext uri="{FF2B5EF4-FFF2-40B4-BE49-F238E27FC236}">
                <a16:creationId xmlns:a16="http://schemas.microsoft.com/office/drawing/2014/main" id="{8C2490FC-B4F6-6F48-B20C-A3F7AAEEECC4}"/>
              </a:ext>
            </a:extLst>
          </p:cNvPr>
          <p:cNvGrpSpPr/>
          <p:nvPr/>
        </p:nvGrpSpPr>
        <p:grpSpPr>
          <a:xfrm>
            <a:off x="876890" y="491145"/>
            <a:ext cx="468022" cy="630886"/>
            <a:chOff x="8826" y="-1"/>
            <a:chExt cx="707232" cy="953337"/>
          </a:xfrm>
        </p:grpSpPr>
        <p:grpSp>
          <p:nvGrpSpPr>
            <p:cNvPr id="40" name="Group 191">
              <a:extLst>
                <a:ext uri="{FF2B5EF4-FFF2-40B4-BE49-F238E27FC236}">
                  <a16:creationId xmlns:a16="http://schemas.microsoft.com/office/drawing/2014/main" id="{802EF5C8-5B63-A645-9457-F9BAF66CDCA3}"/>
                </a:ext>
              </a:extLst>
            </p:cNvPr>
            <p:cNvGrpSpPr/>
            <p:nvPr/>
          </p:nvGrpSpPr>
          <p:grpSpPr>
            <a:xfrm>
              <a:off x="8826" y="-1"/>
              <a:ext cx="707232" cy="707233"/>
              <a:chOff x="8826" y="0"/>
              <a:chExt cx="707231" cy="707231"/>
            </a:xfrm>
          </p:grpSpPr>
          <p:sp>
            <p:nvSpPr>
              <p:cNvPr id="42" name="Shape 189">
                <a:extLst>
                  <a:ext uri="{FF2B5EF4-FFF2-40B4-BE49-F238E27FC236}">
                    <a16:creationId xmlns:a16="http://schemas.microsoft.com/office/drawing/2014/main" id="{FB9CC22B-1AF9-1748-9110-06FB0E7F7CD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pic>
            <p:nvPicPr>
              <p:cNvPr id="43" name="_-02.png">
                <a:extLst>
                  <a:ext uri="{FF2B5EF4-FFF2-40B4-BE49-F238E27FC236}">
                    <a16:creationId xmlns:a16="http://schemas.microsoft.com/office/drawing/2014/main" id="{8F307924-652E-4141-8A66-476BC20805B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41" name="Shape 192">
              <a:extLst>
                <a:ext uri="{FF2B5EF4-FFF2-40B4-BE49-F238E27FC236}">
                  <a16:creationId xmlns:a16="http://schemas.microsoft.com/office/drawing/2014/main" id="{FE5DA67F-A1D6-6F44-822A-505045FC60EC}"/>
                </a:ext>
              </a:extLst>
            </p:cNvPr>
            <p:cNvSpPr/>
            <p:nvPr/>
          </p:nvSpPr>
          <p:spPr>
            <a:xfrm>
              <a:off x="210947" y="707230"/>
              <a:ext cx="285832"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END</a:t>
              </a:r>
            </a:p>
            <a:p>
              <a:pPr lvl="0">
                <a:defRPr sz="1800" b="0">
                  <a:solidFill>
                    <a:srgbClr val="000000"/>
                  </a:solidFill>
                </a:defRPr>
              </a:pPr>
              <a:r>
                <a:rPr sz="529" dirty="0"/>
                <a:t>USER</a:t>
              </a:r>
            </a:p>
          </p:txBody>
        </p:sp>
      </p:grpSp>
      <p:sp>
        <p:nvSpPr>
          <p:cNvPr id="77" name="TextBox 76">
            <a:extLst>
              <a:ext uri="{FF2B5EF4-FFF2-40B4-BE49-F238E27FC236}">
                <a16:creationId xmlns:a16="http://schemas.microsoft.com/office/drawing/2014/main" id="{FF78F8B5-FF81-6A42-8E83-5FADE23FE5EC}"/>
              </a:ext>
            </a:extLst>
          </p:cNvPr>
          <p:cNvSpPr txBox="1"/>
          <p:nvPr/>
        </p:nvSpPr>
        <p:spPr>
          <a:xfrm>
            <a:off x="2745607" y="408950"/>
            <a:ext cx="1169803"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00" dirty="0">
                <a:solidFill>
                  <a:srgbClr val="000000"/>
                </a:solidFill>
                <a:sym typeface="Helvetica Light"/>
              </a:rPr>
              <a:t>Intelligent Application</a:t>
            </a:r>
          </a:p>
        </p:txBody>
      </p:sp>
      <p:grpSp>
        <p:nvGrpSpPr>
          <p:cNvPr id="78" name="Group 77">
            <a:extLst>
              <a:ext uri="{FF2B5EF4-FFF2-40B4-BE49-F238E27FC236}">
                <a16:creationId xmlns:a16="http://schemas.microsoft.com/office/drawing/2014/main" id="{862581B3-765D-874B-8909-88E9FA140F9D}"/>
              </a:ext>
            </a:extLst>
          </p:cNvPr>
          <p:cNvGrpSpPr/>
          <p:nvPr/>
        </p:nvGrpSpPr>
        <p:grpSpPr>
          <a:xfrm>
            <a:off x="5735201" y="613049"/>
            <a:ext cx="492163" cy="575607"/>
            <a:chOff x="4875096" y="2748323"/>
            <a:chExt cx="707233" cy="812624"/>
          </a:xfrm>
        </p:grpSpPr>
        <p:grpSp>
          <p:nvGrpSpPr>
            <p:cNvPr id="79" name="Group 512">
              <a:extLst>
                <a:ext uri="{FF2B5EF4-FFF2-40B4-BE49-F238E27FC236}">
                  <a16:creationId xmlns:a16="http://schemas.microsoft.com/office/drawing/2014/main" id="{AEC34978-5A93-2446-9B77-07E6CCEED565}"/>
                </a:ext>
              </a:extLst>
            </p:cNvPr>
            <p:cNvGrpSpPr/>
            <p:nvPr/>
          </p:nvGrpSpPr>
          <p:grpSpPr>
            <a:xfrm>
              <a:off x="4875096" y="2748323"/>
              <a:ext cx="707233" cy="812624"/>
              <a:chOff x="13800" y="0"/>
              <a:chExt cx="707232" cy="812623"/>
            </a:xfrm>
          </p:grpSpPr>
          <p:sp>
            <p:nvSpPr>
              <p:cNvPr id="81" name="Shape 508">
                <a:extLst>
                  <a:ext uri="{FF2B5EF4-FFF2-40B4-BE49-F238E27FC236}">
                    <a16:creationId xmlns:a16="http://schemas.microsoft.com/office/drawing/2014/main" id="{A5D4F0B2-6C79-DB41-9784-434DFE1DB18C}"/>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2" name="Shape 509">
                <a:extLst>
                  <a:ext uri="{FF2B5EF4-FFF2-40B4-BE49-F238E27FC236}">
                    <a16:creationId xmlns:a16="http://schemas.microsoft.com/office/drawing/2014/main" id="{8BE903F0-4E04-024F-B701-6E045DFC3B2B}"/>
                  </a:ext>
                </a:extLst>
              </p:cNvPr>
              <p:cNvSpPr/>
              <p:nvPr/>
            </p:nvSpPr>
            <p:spPr>
              <a:xfrm>
                <a:off x="225554" y="697659"/>
                <a:ext cx="260296" cy="1149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0" name="_-41.png">
              <a:extLst>
                <a:ext uri="{FF2B5EF4-FFF2-40B4-BE49-F238E27FC236}">
                  <a16:creationId xmlns:a16="http://schemas.microsoft.com/office/drawing/2014/main" id="{2E26E8B1-B1CF-7C4D-89FE-6623BBF9DA73}"/>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grpSp>
        <p:nvGrpSpPr>
          <p:cNvPr id="83" name="Group 82">
            <a:extLst>
              <a:ext uri="{FF2B5EF4-FFF2-40B4-BE49-F238E27FC236}">
                <a16:creationId xmlns:a16="http://schemas.microsoft.com/office/drawing/2014/main" id="{90B36208-F51C-EC4F-AA02-DC4D86825616}"/>
              </a:ext>
            </a:extLst>
          </p:cNvPr>
          <p:cNvGrpSpPr/>
          <p:nvPr/>
        </p:nvGrpSpPr>
        <p:grpSpPr>
          <a:xfrm>
            <a:off x="5751524" y="1342612"/>
            <a:ext cx="492164" cy="595075"/>
            <a:chOff x="4875096" y="2748323"/>
            <a:chExt cx="707233" cy="808266"/>
          </a:xfrm>
        </p:grpSpPr>
        <p:grpSp>
          <p:nvGrpSpPr>
            <p:cNvPr id="84" name="Group 512">
              <a:extLst>
                <a:ext uri="{FF2B5EF4-FFF2-40B4-BE49-F238E27FC236}">
                  <a16:creationId xmlns:a16="http://schemas.microsoft.com/office/drawing/2014/main" id="{EB0A7B3D-E5D9-7E49-B2B4-49DA51DE15D2}"/>
                </a:ext>
              </a:extLst>
            </p:cNvPr>
            <p:cNvGrpSpPr/>
            <p:nvPr/>
          </p:nvGrpSpPr>
          <p:grpSpPr>
            <a:xfrm>
              <a:off x="4875096" y="2748323"/>
              <a:ext cx="707233" cy="808266"/>
              <a:chOff x="13800" y="0"/>
              <a:chExt cx="707232" cy="808265"/>
            </a:xfrm>
          </p:grpSpPr>
          <p:sp>
            <p:nvSpPr>
              <p:cNvPr id="86" name="Shape 508">
                <a:extLst>
                  <a:ext uri="{FF2B5EF4-FFF2-40B4-BE49-F238E27FC236}">
                    <a16:creationId xmlns:a16="http://schemas.microsoft.com/office/drawing/2014/main" id="{2FB40D8D-9AFE-0B4B-B8CF-1FBE449E0F69}"/>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7" name="Shape 509">
                <a:extLst>
                  <a:ext uri="{FF2B5EF4-FFF2-40B4-BE49-F238E27FC236}">
                    <a16:creationId xmlns:a16="http://schemas.microsoft.com/office/drawing/2014/main" id="{F9D61113-3AC5-704A-A128-83646AF07969}"/>
                  </a:ext>
                </a:extLst>
              </p:cNvPr>
              <p:cNvSpPr/>
              <p:nvPr/>
            </p:nvSpPr>
            <p:spPr>
              <a:xfrm>
                <a:off x="225555" y="697658"/>
                <a:ext cx="260295" cy="1106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5" name="_-41.png">
              <a:extLst>
                <a:ext uri="{FF2B5EF4-FFF2-40B4-BE49-F238E27FC236}">
                  <a16:creationId xmlns:a16="http://schemas.microsoft.com/office/drawing/2014/main" id="{41B459AA-D7D6-5A4F-9B3F-3628E6B00EF5}"/>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grpSp>
        <p:nvGrpSpPr>
          <p:cNvPr id="97" name="Group 96">
            <a:extLst>
              <a:ext uri="{FF2B5EF4-FFF2-40B4-BE49-F238E27FC236}">
                <a16:creationId xmlns:a16="http://schemas.microsoft.com/office/drawing/2014/main" id="{259D993A-6ACF-C04C-9AD5-A036ECCD6835}"/>
              </a:ext>
            </a:extLst>
          </p:cNvPr>
          <p:cNvGrpSpPr/>
          <p:nvPr/>
        </p:nvGrpSpPr>
        <p:grpSpPr>
          <a:xfrm>
            <a:off x="5861301" y="3990238"/>
            <a:ext cx="478649" cy="588315"/>
            <a:chOff x="310472" y="2142309"/>
            <a:chExt cx="707233" cy="944791"/>
          </a:xfrm>
        </p:grpSpPr>
        <p:grpSp>
          <p:nvGrpSpPr>
            <p:cNvPr id="98" name="Group 512">
              <a:extLst>
                <a:ext uri="{FF2B5EF4-FFF2-40B4-BE49-F238E27FC236}">
                  <a16:creationId xmlns:a16="http://schemas.microsoft.com/office/drawing/2014/main" id="{405C8CB5-B609-974D-BDDD-B0CA6AE0FA42}"/>
                </a:ext>
              </a:extLst>
            </p:cNvPr>
            <p:cNvGrpSpPr/>
            <p:nvPr/>
          </p:nvGrpSpPr>
          <p:grpSpPr>
            <a:xfrm>
              <a:off x="310472" y="2142309"/>
              <a:ext cx="707233" cy="944791"/>
              <a:chOff x="13800" y="0"/>
              <a:chExt cx="707232" cy="944790"/>
            </a:xfrm>
          </p:grpSpPr>
          <p:sp>
            <p:nvSpPr>
              <p:cNvPr id="100" name="Shape 508">
                <a:extLst>
                  <a:ext uri="{FF2B5EF4-FFF2-40B4-BE49-F238E27FC236}">
                    <a16:creationId xmlns:a16="http://schemas.microsoft.com/office/drawing/2014/main" id="{8BB43BAB-7EE9-6A48-9476-997DFFDF922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01" name="Shape 509">
                <a:extLst>
                  <a:ext uri="{FF2B5EF4-FFF2-40B4-BE49-F238E27FC236}">
                    <a16:creationId xmlns:a16="http://schemas.microsoft.com/office/drawing/2014/main" id="{CDB87A5F-B665-A249-B981-8319E886F517}"/>
                  </a:ext>
                </a:extLst>
              </p:cNvPr>
              <p:cNvSpPr/>
              <p:nvPr/>
            </p:nvSpPr>
            <p:spPr>
              <a:xfrm>
                <a:off x="45217" y="697657"/>
                <a:ext cx="589765" cy="2471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STREAMING </a:t>
                </a:r>
              </a:p>
              <a:p>
                <a:pPr lvl="0">
                  <a:defRPr sz="1800" b="0">
                    <a:solidFill>
                      <a:srgbClr val="000000"/>
                    </a:solidFill>
                  </a:defRPr>
                </a:pPr>
                <a:r>
                  <a:rPr lang="en-US" sz="500" dirty="0"/>
                  <a:t>ANALYTICS</a:t>
                </a:r>
                <a:endParaRPr sz="500" dirty="0"/>
              </a:p>
            </p:txBody>
          </p:sp>
        </p:grpSp>
        <p:pic>
          <p:nvPicPr>
            <p:cNvPr id="99" name="Picture 98">
              <a:extLst>
                <a:ext uri="{FF2B5EF4-FFF2-40B4-BE49-F238E27FC236}">
                  <a16:creationId xmlns:a16="http://schemas.microsoft.com/office/drawing/2014/main" id="{EE427DD8-FF9A-DB43-AC37-2E5B93A9ADCC}"/>
                </a:ext>
              </a:extLst>
            </p:cNvPr>
            <p:cNvPicPr>
              <a:picLocks noChangeAspect="1"/>
            </p:cNvPicPr>
            <p:nvPr/>
          </p:nvPicPr>
          <p:blipFill>
            <a:blip r:embed="rId4"/>
            <a:stretch>
              <a:fillRect/>
            </a:stretch>
          </p:blipFill>
          <p:spPr>
            <a:xfrm>
              <a:off x="397918" y="2240628"/>
              <a:ext cx="520410" cy="511879"/>
            </a:xfrm>
            <a:prstGeom prst="rect">
              <a:avLst/>
            </a:prstGeom>
          </p:spPr>
        </p:pic>
      </p:grpSp>
      <p:cxnSp>
        <p:nvCxnSpPr>
          <p:cNvPr id="112" name="Elbow Connector 111">
            <a:extLst>
              <a:ext uri="{FF2B5EF4-FFF2-40B4-BE49-F238E27FC236}">
                <a16:creationId xmlns:a16="http://schemas.microsoft.com/office/drawing/2014/main" id="{ADD9EB9C-7893-0F4B-AB50-6F3E12DE67C1}"/>
              </a:ext>
            </a:extLst>
          </p:cNvPr>
          <p:cNvCxnSpPr>
            <a:cxnSpLocks/>
            <a:stCxn id="32" idx="3"/>
            <a:endCxn id="80" idx="1"/>
          </p:cNvCxnSpPr>
          <p:nvPr/>
        </p:nvCxnSpPr>
        <p:spPr>
          <a:xfrm>
            <a:off x="5143402" y="825128"/>
            <a:ext cx="701003" cy="3970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15" name="Elbow Connector 114">
            <a:extLst>
              <a:ext uri="{FF2B5EF4-FFF2-40B4-BE49-F238E27FC236}">
                <a16:creationId xmlns:a16="http://schemas.microsoft.com/office/drawing/2014/main" id="{382EFA7F-EB7C-C540-B371-32B966E0C0B1}"/>
              </a:ext>
            </a:extLst>
          </p:cNvPr>
          <p:cNvCxnSpPr>
            <a:cxnSpLocks/>
            <a:stCxn id="37" idx="3"/>
            <a:endCxn id="85" idx="1"/>
          </p:cNvCxnSpPr>
          <p:nvPr/>
        </p:nvCxnSpPr>
        <p:spPr>
          <a:xfrm>
            <a:off x="5147087" y="1464578"/>
            <a:ext cx="713641" cy="139734"/>
          </a:xfrm>
          <a:prstGeom prst="bentConnector3">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9C60CA14-05C8-DB42-9CBC-9474533ACC96}"/>
              </a:ext>
            </a:extLst>
          </p:cNvPr>
          <p:cNvCxnSpPr>
            <a:cxnSpLocks/>
            <a:stCxn id="16" idx="3"/>
            <a:endCxn id="32" idx="1"/>
          </p:cNvCxnSpPr>
          <p:nvPr/>
        </p:nvCxnSpPr>
        <p:spPr>
          <a:xfrm flipV="1">
            <a:off x="3717769" y="825128"/>
            <a:ext cx="1120670" cy="439567"/>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EEBDE57-70ED-F942-9347-9CD57D310F24}"/>
              </a:ext>
            </a:extLst>
          </p:cNvPr>
          <p:cNvCxnSpPr>
            <a:cxnSpLocks/>
            <a:stCxn id="16" idx="3"/>
            <a:endCxn id="37" idx="1"/>
          </p:cNvCxnSpPr>
          <p:nvPr/>
        </p:nvCxnSpPr>
        <p:spPr>
          <a:xfrm>
            <a:off x="3717769" y="1264695"/>
            <a:ext cx="1124355" cy="19988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658F840F-27B1-0E4E-B45D-952A0B4028FE}"/>
              </a:ext>
            </a:extLst>
          </p:cNvPr>
          <p:cNvCxnSpPr>
            <a:cxnSpLocks/>
            <a:stCxn id="16" idx="2"/>
            <a:endCxn id="26" idx="0"/>
          </p:cNvCxnSpPr>
          <p:nvPr/>
        </p:nvCxnSpPr>
        <p:spPr>
          <a:xfrm flipH="1">
            <a:off x="2955589" y="1417419"/>
            <a:ext cx="609699" cy="699557"/>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34076534-14E4-6749-A387-E45C3610A849}"/>
              </a:ext>
            </a:extLst>
          </p:cNvPr>
          <p:cNvCxnSpPr>
            <a:cxnSpLocks/>
            <a:stCxn id="16" idx="2"/>
            <a:endCxn id="109" idx="0"/>
          </p:cNvCxnSpPr>
          <p:nvPr/>
        </p:nvCxnSpPr>
        <p:spPr>
          <a:xfrm flipH="1">
            <a:off x="2408116" y="1417419"/>
            <a:ext cx="1157172" cy="743152"/>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34" name="Group 199">
            <a:extLst>
              <a:ext uri="{FF2B5EF4-FFF2-40B4-BE49-F238E27FC236}">
                <a16:creationId xmlns:a16="http://schemas.microsoft.com/office/drawing/2014/main" id="{DB96AD4E-82A6-E14C-8C94-84599F488091}"/>
              </a:ext>
            </a:extLst>
          </p:cNvPr>
          <p:cNvGrpSpPr/>
          <p:nvPr/>
        </p:nvGrpSpPr>
        <p:grpSpPr>
          <a:xfrm>
            <a:off x="4706492" y="1205711"/>
            <a:ext cx="525785" cy="549455"/>
            <a:chOff x="32040" y="0"/>
            <a:chExt cx="794517" cy="830286"/>
          </a:xfrm>
        </p:grpSpPr>
        <p:sp>
          <p:nvSpPr>
            <p:cNvPr id="35" name="Shape 195">
              <a:extLst>
                <a:ext uri="{FF2B5EF4-FFF2-40B4-BE49-F238E27FC236}">
                  <a16:creationId xmlns:a16="http://schemas.microsoft.com/office/drawing/2014/main" id="{BAA8652C-B11A-4D4B-9632-024D49BA099A}"/>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6" name="Group 198">
              <a:extLst>
                <a:ext uri="{FF2B5EF4-FFF2-40B4-BE49-F238E27FC236}">
                  <a16:creationId xmlns:a16="http://schemas.microsoft.com/office/drawing/2014/main" id="{AD152310-88F1-384C-8DA0-72A508627263}"/>
                </a:ext>
              </a:extLst>
            </p:cNvPr>
            <p:cNvGrpSpPr/>
            <p:nvPr/>
          </p:nvGrpSpPr>
          <p:grpSpPr>
            <a:xfrm>
              <a:off x="32040" y="160392"/>
              <a:ext cx="794517" cy="669894"/>
              <a:chOff x="42574" y="160392"/>
              <a:chExt cx="794515" cy="669893"/>
            </a:xfrm>
          </p:grpSpPr>
          <p:pic>
            <p:nvPicPr>
              <p:cNvPr id="37" name="_-03.png">
                <a:extLst>
                  <a:ext uri="{FF2B5EF4-FFF2-40B4-BE49-F238E27FC236}">
                    <a16:creationId xmlns:a16="http://schemas.microsoft.com/office/drawing/2014/main" id="{9614013F-9DB5-A143-8AEA-B45F36170D47}"/>
                  </a:ext>
                </a:extLst>
              </p:cNvPr>
              <p:cNvPicPr/>
              <p:nvPr/>
            </p:nvPicPr>
            <p:blipFill>
              <a:blip r:embed="rId5"/>
              <a:srcRect l="22990" t="22678" r="12110" b="12057"/>
              <a:stretch>
                <a:fillRect/>
              </a:stretch>
            </p:blipFill>
            <p:spPr>
              <a:xfrm>
                <a:off x="247528" y="160392"/>
                <a:ext cx="460830" cy="461566"/>
              </a:xfrm>
              <a:prstGeom prst="rect">
                <a:avLst/>
              </a:prstGeom>
              <a:ln w="3175" cap="flat">
                <a:noFill/>
                <a:miter lim="400000"/>
              </a:ln>
              <a:effectLst/>
            </p:spPr>
          </p:pic>
          <p:sp>
            <p:nvSpPr>
              <p:cNvPr id="38" name="Shape 197">
                <a:extLst>
                  <a:ext uri="{FF2B5EF4-FFF2-40B4-BE49-F238E27FC236}">
                    <a16:creationId xmlns:a16="http://schemas.microsoft.com/office/drawing/2014/main" id="{9D9ACA4E-ADEE-624D-A5D2-400AFDF93A27}"/>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29" name="Group 199">
            <a:extLst>
              <a:ext uri="{FF2B5EF4-FFF2-40B4-BE49-F238E27FC236}">
                <a16:creationId xmlns:a16="http://schemas.microsoft.com/office/drawing/2014/main" id="{E26BB4B2-64E2-5241-B0A6-878254686E6E}"/>
              </a:ext>
            </a:extLst>
          </p:cNvPr>
          <p:cNvGrpSpPr/>
          <p:nvPr/>
        </p:nvGrpSpPr>
        <p:grpSpPr>
          <a:xfrm>
            <a:off x="4702807" y="566261"/>
            <a:ext cx="525785" cy="549455"/>
            <a:chOff x="32040" y="0"/>
            <a:chExt cx="794517" cy="830286"/>
          </a:xfrm>
        </p:grpSpPr>
        <p:sp>
          <p:nvSpPr>
            <p:cNvPr id="30" name="Shape 195">
              <a:extLst>
                <a:ext uri="{FF2B5EF4-FFF2-40B4-BE49-F238E27FC236}">
                  <a16:creationId xmlns:a16="http://schemas.microsoft.com/office/drawing/2014/main" id="{B4F2F6C4-324E-874B-B54E-552D825386F0}"/>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1" name="Group 198">
              <a:extLst>
                <a:ext uri="{FF2B5EF4-FFF2-40B4-BE49-F238E27FC236}">
                  <a16:creationId xmlns:a16="http://schemas.microsoft.com/office/drawing/2014/main" id="{10616010-74D0-1F43-9900-2AF69B0CF180}"/>
                </a:ext>
              </a:extLst>
            </p:cNvPr>
            <p:cNvGrpSpPr/>
            <p:nvPr/>
          </p:nvGrpSpPr>
          <p:grpSpPr>
            <a:xfrm>
              <a:off x="32040" y="160392"/>
              <a:ext cx="794517" cy="669894"/>
              <a:chOff x="42574" y="160392"/>
              <a:chExt cx="794515" cy="669893"/>
            </a:xfrm>
          </p:grpSpPr>
          <p:pic>
            <p:nvPicPr>
              <p:cNvPr id="32" name="_-03.png">
                <a:extLst>
                  <a:ext uri="{FF2B5EF4-FFF2-40B4-BE49-F238E27FC236}">
                    <a16:creationId xmlns:a16="http://schemas.microsoft.com/office/drawing/2014/main" id="{48D3E6D7-D25D-AA4A-9BEA-C6DD62F27D03}"/>
                  </a:ext>
                </a:extLst>
              </p:cNvPr>
              <p:cNvPicPr/>
              <p:nvPr/>
            </p:nvPicPr>
            <p:blipFill>
              <a:blip r:embed="rId5"/>
              <a:srcRect l="22990" t="22678" r="12110" b="12057"/>
              <a:stretch>
                <a:fillRect/>
              </a:stretch>
            </p:blipFill>
            <p:spPr>
              <a:xfrm>
                <a:off x="247528" y="160392"/>
                <a:ext cx="460830" cy="461566"/>
              </a:xfrm>
              <a:prstGeom prst="rect">
                <a:avLst/>
              </a:prstGeom>
              <a:ln w="3175" cap="flat">
                <a:noFill/>
                <a:miter lim="400000"/>
              </a:ln>
              <a:effectLst/>
            </p:spPr>
          </p:pic>
          <p:sp>
            <p:nvSpPr>
              <p:cNvPr id="33" name="Shape 197">
                <a:extLst>
                  <a:ext uri="{FF2B5EF4-FFF2-40B4-BE49-F238E27FC236}">
                    <a16:creationId xmlns:a16="http://schemas.microsoft.com/office/drawing/2014/main" id="{188CF87F-D646-8745-A8C7-C98EC312F930}"/>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107" name="Group 106">
            <a:extLst>
              <a:ext uri="{FF2B5EF4-FFF2-40B4-BE49-F238E27FC236}">
                <a16:creationId xmlns:a16="http://schemas.microsoft.com/office/drawing/2014/main" id="{C5D772B1-5D27-564E-98DA-4EFB098474BC}"/>
              </a:ext>
            </a:extLst>
          </p:cNvPr>
          <p:cNvGrpSpPr/>
          <p:nvPr/>
        </p:nvGrpSpPr>
        <p:grpSpPr>
          <a:xfrm>
            <a:off x="2200659" y="2061825"/>
            <a:ext cx="408956" cy="557110"/>
            <a:chOff x="775808" y="756884"/>
            <a:chExt cx="707235" cy="963446"/>
          </a:xfrm>
        </p:grpSpPr>
        <p:grpSp>
          <p:nvGrpSpPr>
            <p:cNvPr id="108" name="Group 107">
              <a:extLst>
                <a:ext uri="{FF2B5EF4-FFF2-40B4-BE49-F238E27FC236}">
                  <a16:creationId xmlns:a16="http://schemas.microsoft.com/office/drawing/2014/main" id="{784A31C3-A346-E24F-8BCF-8F8C0FAC093A}"/>
                </a:ext>
              </a:extLst>
            </p:cNvPr>
            <p:cNvGrpSpPr/>
            <p:nvPr/>
          </p:nvGrpSpPr>
          <p:grpSpPr>
            <a:xfrm>
              <a:off x="775808" y="756884"/>
              <a:ext cx="707235" cy="963446"/>
              <a:chOff x="1596870" y="2692141"/>
              <a:chExt cx="707235" cy="963446"/>
            </a:xfrm>
          </p:grpSpPr>
          <p:sp>
            <p:nvSpPr>
              <p:cNvPr id="110" name="Shape 282">
                <a:extLst>
                  <a:ext uri="{FF2B5EF4-FFF2-40B4-BE49-F238E27FC236}">
                    <a16:creationId xmlns:a16="http://schemas.microsoft.com/office/drawing/2014/main" id="{8DB5DE96-8984-9545-8FCB-3B6442F06925}"/>
                  </a:ext>
                </a:extLst>
              </p:cNvPr>
              <p:cNvSpPr/>
              <p:nvPr/>
            </p:nvSpPr>
            <p:spPr>
              <a:xfrm>
                <a:off x="1596870" y="269214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11" name="Shape 284">
                <a:extLst>
                  <a:ext uri="{FF2B5EF4-FFF2-40B4-BE49-F238E27FC236}">
                    <a16:creationId xmlns:a16="http://schemas.microsoft.com/office/drawing/2014/main" id="{2B302CF7-01C8-AE49-BDF0-E93544513015}"/>
                  </a:ext>
                </a:extLst>
              </p:cNvPr>
              <p:cNvSpPr/>
              <p:nvPr/>
            </p:nvSpPr>
            <p:spPr>
              <a:xfrm>
                <a:off x="1712648" y="3409196"/>
                <a:ext cx="498993" cy="2463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DECISION</a:t>
                </a:r>
              </a:p>
              <a:p>
                <a:pPr lvl="0">
                  <a:defRPr sz="1800" b="0">
                    <a:solidFill>
                      <a:srgbClr val="000000"/>
                    </a:solidFill>
                  </a:defRPr>
                </a:pPr>
                <a:r>
                  <a:rPr lang="en-US" sz="463" dirty="0"/>
                  <a:t>SERVICE</a:t>
                </a:r>
                <a:endParaRPr sz="463" dirty="0"/>
              </a:p>
            </p:txBody>
          </p:sp>
        </p:grpSp>
        <p:pic>
          <p:nvPicPr>
            <p:cNvPr id="109" name="Picture 108">
              <a:extLst>
                <a:ext uri="{FF2B5EF4-FFF2-40B4-BE49-F238E27FC236}">
                  <a16:creationId xmlns:a16="http://schemas.microsoft.com/office/drawing/2014/main" id="{22AE3C1E-7F33-214A-B09B-E5DAA00859CD}"/>
                </a:ext>
              </a:extLst>
            </p:cNvPr>
            <p:cNvPicPr>
              <a:picLocks noChangeAspect="1"/>
            </p:cNvPicPr>
            <p:nvPr/>
          </p:nvPicPr>
          <p:blipFill>
            <a:blip r:embed="rId6"/>
            <a:stretch>
              <a:fillRect/>
            </a:stretch>
          </p:blipFill>
          <p:spPr>
            <a:xfrm>
              <a:off x="891209" y="927652"/>
              <a:ext cx="486735" cy="381276"/>
            </a:xfrm>
            <a:prstGeom prst="rect">
              <a:avLst/>
            </a:prstGeom>
          </p:spPr>
        </p:pic>
      </p:grpSp>
      <p:grpSp>
        <p:nvGrpSpPr>
          <p:cNvPr id="23" name="Group 205">
            <a:extLst>
              <a:ext uri="{FF2B5EF4-FFF2-40B4-BE49-F238E27FC236}">
                <a16:creationId xmlns:a16="http://schemas.microsoft.com/office/drawing/2014/main" id="{7FB09B71-32A2-714E-A96A-6590F97B3546}"/>
              </a:ext>
            </a:extLst>
          </p:cNvPr>
          <p:cNvGrpSpPr/>
          <p:nvPr/>
        </p:nvGrpSpPr>
        <p:grpSpPr>
          <a:xfrm>
            <a:off x="2670565" y="2018596"/>
            <a:ext cx="540212" cy="555955"/>
            <a:chOff x="5448" y="0"/>
            <a:chExt cx="816317" cy="840109"/>
          </a:xfrm>
        </p:grpSpPr>
        <p:sp>
          <p:nvSpPr>
            <p:cNvPr id="24" name="Shape 201">
              <a:extLst>
                <a:ext uri="{FF2B5EF4-FFF2-40B4-BE49-F238E27FC236}">
                  <a16:creationId xmlns:a16="http://schemas.microsoft.com/office/drawing/2014/main" id="{7C982724-6E57-4244-83A5-9C0E07E6F48E}"/>
                </a:ext>
              </a:extLst>
            </p:cNvPr>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25" name="Group 204">
              <a:extLst>
                <a:ext uri="{FF2B5EF4-FFF2-40B4-BE49-F238E27FC236}">
                  <a16:creationId xmlns:a16="http://schemas.microsoft.com/office/drawing/2014/main" id="{C29553B0-9C79-9246-A93C-15CBD1858602}"/>
                </a:ext>
              </a:extLst>
            </p:cNvPr>
            <p:cNvGrpSpPr/>
            <p:nvPr/>
          </p:nvGrpSpPr>
          <p:grpSpPr>
            <a:xfrm>
              <a:off x="5448" y="148663"/>
              <a:ext cx="816317" cy="691446"/>
              <a:chOff x="16213" y="138841"/>
              <a:chExt cx="816314" cy="691444"/>
            </a:xfrm>
          </p:grpSpPr>
          <p:pic>
            <p:nvPicPr>
              <p:cNvPr id="26" name="_-04.png">
                <a:extLst>
                  <a:ext uri="{FF2B5EF4-FFF2-40B4-BE49-F238E27FC236}">
                    <a16:creationId xmlns:a16="http://schemas.microsoft.com/office/drawing/2014/main" id="{AF961B67-C401-6147-AF83-7366FC9AF4E9}"/>
                  </a:ext>
                </a:extLst>
              </p:cNvPr>
              <p:cNvPicPr/>
              <p:nvPr/>
            </p:nvPicPr>
            <p:blipFill>
              <a:blip r:embed="rId7"/>
              <a:srcRect l="12816" t="19631" r="12816" b="19631"/>
              <a:stretch>
                <a:fillRect/>
              </a:stretch>
            </p:blipFill>
            <p:spPr>
              <a:xfrm>
                <a:off x="182885" y="138841"/>
                <a:ext cx="528054" cy="429550"/>
              </a:xfrm>
              <a:prstGeom prst="rect">
                <a:avLst/>
              </a:prstGeom>
              <a:ln w="3175" cap="flat">
                <a:noFill/>
                <a:miter lim="400000"/>
              </a:ln>
              <a:effectLst/>
            </p:spPr>
          </p:pic>
          <p:sp>
            <p:nvSpPr>
              <p:cNvPr id="27" name="Shape 203">
                <a:extLst>
                  <a:ext uri="{FF2B5EF4-FFF2-40B4-BE49-F238E27FC236}">
                    <a16:creationId xmlns:a16="http://schemas.microsoft.com/office/drawing/2014/main" id="{E239EA05-93BA-344D-9417-488F211041DE}"/>
                  </a:ext>
                </a:extLst>
              </p:cNvPr>
              <p:cNvSpPr/>
              <p:nvPr/>
            </p:nvSpPr>
            <p:spPr>
              <a:xfrm>
                <a:off x="16213" y="707231"/>
                <a:ext cx="816314"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529" b="1" dirty="0">
                    <a:solidFill>
                      <a:srgbClr val="4277BB"/>
                    </a:solidFill>
                    <a:latin typeface="Helvetica"/>
                    <a:ea typeface="Helvetica"/>
                    <a:cs typeface="Helvetica"/>
                    <a:sym typeface="Helvetica"/>
                  </a:rPr>
                  <a:t>Analytic Scoring</a:t>
                </a:r>
                <a:endParaRPr sz="529" b="1" dirty="0">
                  <a:solidFill>
                    <a:srgbClr val="4277BB"/>
                  </a:solidFill>
                  <a:latin typeface="Helvetica"/>
                  <a:ea typeface="Helvetica"/>
                  <a:cs typeface="Helvetica"/>
                  <a:sym typeface="Helvetica"/>
                </a:endParaRPr>
              </a:p>
            </p:txBody>
          </p:sp>
        </p:grpSp>
      </p:grpSp>
      <p:cxnSp>
        <p:nvCxnSpPr>
          <p:cNvPr id="131" name="Elbow Connector 130">
            <a:extLst>
              <a:ext uri="{FF2B5EF4-FFF2-40B4-BE49-F238E27FC236}">
                <a16:creationId xmlns:a16="http://schemas.microsoft.com/office/drawing/2014/main" id="{ECD41766-88C0-5844-B955-4E46CAA23B25}"/>
              </a:ext>
            </a:extLst>
          </p:cNvPr>
          <p:cNvCxnSpPr>
            <a:cxnSpLocks/>
            <a:stCxn id="155" idx="2"/>
            <a:endCxn id="21" idx="0"/>
          </p:cNvCxnSpPr>
          <p:nvPr/>
        </p:nvCxnSpPr>
        <p:spPr>
          <a:xfrm rot="16200000" flipH="1">
            <a:off x="3301258" y="3322479"/>
            <a:ext cx="444574" cy="526760"/>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4" name="Elbow Connector 133">
            <a:extLst>
              <a:ext uri="{FF2B5EF4-FFF2-40B4-BE49-F238E27FC236}">
                <a16:creationId xmlns:a16="http://schemas.microsoft.com/office/drawing/2014/main" id="{13BB2441-26D2-E046-BD0F-70CA4DE15868}"/>
              </a:ext>
            </a:extLst>
          </p:cNvPr>
          <p:cNvCxnSpPr>
            <a:cxnSpLocks/>
            <a:stCxn id="155" idx="3"/>
            <a:endCxn id="141" idx="1"/>
          </p:cNvCxnSpPr>
          <p:nvPr/>
        </p:nvCxnSpPr>
        <p:spPr>
          <a:xfrm>
            <a:off x="3406849" y="3261035"/>
            <a:ext cx="1914874" cy="488594"/>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65" idx="3"/>
            <a:endCxn id="155" idx="1"/>
          </p:cNvCxnSpPr>
          <p:nvPr/>
        </p:nvCxnSpPr>
        <p:spPr>
          <a:xfrm>
            <a:off x="1782408" y="3200364"/>
            <a:ext cx="1331072" cy="60666"/>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CEC6279A-84B4-1B4A-9628-59A9C53F73E9}"/>
              </a:ext>
            </a:extLst>
          </p:cNvPr>
          <p:cNvGrpSpPr/>
          <p:nvPr/>
        </p:nvGrpSpPr>
        <p:grpSpPr>
          <a:xfrm>
            <a:off x="1445077" y="2991531"/>
            <a:ext cx="410950" cy="559131"/>
            <a:chOff x="1349275" y="2806780"/>
            <a:chExt cx="707235" cy="962250"/>
          </a:xfrm>
        </p:grpSpPr>
        <p:grpSp>
          <p:nvGrpSpPr>
            <p:cNvPr id="64" name="Group 63">
              <a:extLst>
                <a:ext uri="{FF2B5EF4-FFF2-40B4-BE49-F238E27FC236}">
                  <a16:creationId xmlns:a16="http://schemas.microsoft.com/office/drawing/2014/main" id="{C907C0D3-A683-F64F-AE7B-23A2D224DCC4}"/>
                </a:ext>
              </a:extLst>
            </p:cNvPr>
            <p:cNvGrpSpPr/>
            <p:nvPr/>
          </p:nvGrpSpPr>
          <p:grpSpPr>
            <a:xfrm>
              <a:off x="1349275" y="2806780"/>
              <a:ext cx="707235" cy="962250"/>
              <a:chOff x="2333988" y="1180581"/>
              <a:chExt cx="707235" cy="962250"/>
            </a:xfrm>
          </p:grpSpPr>
          <p:sp>
            <p:nvSpPr>
              <p:cNvPr id="66" name="Shape 282">
                <a:extLst>
                  <a:ext uri="{FF2B5EF4-FFF2-40B4-BE49-F238E27FC236}">
                    <a16:creationId xmlns:a16="http://schemas.microsoft.com/office/drawing/2014/main" id="{A102F6D6-BAF0-1D47-8120-F8F5879AC696}"/>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67" name="Shape 284">
                <a:extLst>
                  <a:ext uri="{FF2B5EF4-FFF2-40B4-BE49-F238E27FC236}">
                    <a16:creationId xmlns:a16="http://schemas.microsoft.com/office/drawing/2014/main" id="{95530A21-F842-8B4C-A72E-7260D3F3860E}"/>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65" name="Picture 64">
              <a:extLst>
                <a:ext uri="{FF2B5EF4-FFF2-40B4-BE49-F238E27FC236}">
                  <a16:creationId xmlns:a16="http://schemas.microsoft.com/office/drawing/2014/main" id="{A7EF36CD-4456-E145-849C-E5649475BE78}"/>
                </a:ext>
              </a:extLst>
            </p:cNvPr>
            <p:cNvPicPr>
              <a:picLocks noChangeAspect="1"/>
            </p:cNvPicPr>
            <p:nvPr/>
          </p:nvPicPr>
          <p:blipFill>
            <a:blip r:embed="rId8"/>
            <a:stretch>
              <a:fillRect/>
            </a:stretch>
          </p:blipFill>
          <p:spPr>
            <a:xfrm>
              <a:off x="1454116" y="2919353"/>
              <a:ext cx="475698" cy="493649"/>
            </a:xfrm>
            <a:prstGeom prst="rect">
              <a:avLst/>
            </a:prstGeom>
          </p:spPr>
        </p:pic>
      </p:grpSp>
      <p:sp>
        <p:nvSpPr>
          <p:cNvPr id="140" name="Rounded Rectangle 139">
            <a:extLst>
              <a:ext uri="{FF2B5EF4-FFF2-40B4-BE49-F238E27FC236}">
                <a16:creationId xmlns:a16="http://schemas.microsoft.com/office/drawing/2014/main" id="{C4449080-D607-7649-9246-2CF2501C4486}"/>
              </a:ext>
            </a:extLst>
          </p:cNvPr>
          <p:cNvSpPr/>
          <p:nvPr/>
        </p:nvSpPr>
        <p:spPr>
          <a:xfrm>
            <a:off x="5511777" y="3568245"/>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1723" y="3433566"/>
            <a:ext cx="478649" cy="632126"/>
          </a:xfrm>
          <a:prstGeom prst="rect">
            <a:avLst/>
          </a:prstGeom>
          <a:effectLst>
            <a:glow rad="101600">
              <a:schemeClr val="bg1"/>
            </a:glow>
          </a:effectLst>
        </p:spPr>
      </p:pic>
      <p:sp>
        <p:nvSpPr>
          <p:cNvPr id="142" name="Rectangle 141">
            <a:extLst>
              <a:ext uri="{FF2B5EF4-FFF2-40B4-BE49-F238E27FC236}">
                <a16:creationId xmlns:a16="http://schemas.microsoft.com/office/drawing/2014/main" id="{4F07C235-1F30-1049-B31C-AC7EA06D883F}"/>
              </a:ext>
            </a:extLst>
          </p:cNvPr>
          <p:cNvSpPr/>
          <p:nvPr/>
        </p:nvSpPr>
        <p:spPr>
          <a:xfrm>
            <a:off x="5390497" y="2717010"/>
            <a:ext cx="2136270" cy="2182270"/>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grpSp>
        <p:nvGrpSpPr>
          <p:cNvPr id="153" name="Group 152">
            <a:extLst>
              <a:ext uri="{FF2B5EF4-FFF2-40B4-BE49-F238E27FC236}">
                <a16:creationId xmlns:a16="http://schemas.microsoft.com/office/drawing/2014/main" id="{01479D5D-0748-A846-8BF9-0444AD18A742}"/>
              </a:ext>
            </a:extLst>
          </p:cNvPr>
          <p:cNvGrpSpPr/>
          <p:nvPr/>
        </p:nvGrpSpPr>
        <p:grpSpPr>
          <a:xfrm>
            <a:off x="2899902" y="3056947"/>
            <a:ext cx="714939" cy="612767"/>
            <a:chOff x="4243381" y="6249001"/>
            <a:chExt cx="863180" cy="655139"/>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243381" y="6249001"/>
              <a:ext cx="863180" cy="655139"/>
              <a:chOff x="-1323250" y="975509"/>
              <a:chExt cx="863180" cy="655139"/>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323250" y="1434583"/>
                <a:ext cx="863180" cy="1960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DATA</a:t>
                </a:r>
              </a:p>
              <a:p>
                <a:pPr lvl="0">
                  <a:defRPr sz="1800" b="0">
                    <a:solidFill>
                      <a:srgbClr val="000000"/>
                    </a:solidFill>
                  </a:defRPr>
                </a:pPr>
                <a:r>
                  <a:rPr lang="en-US" sz="596" dirty="0"/>
                  <a:t>TRANSFORMATION</a:t>
                </a:r>
                <a:endParaRPr sz="596"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10"/>
            <a:stretch>
              <a:fillRect/>
            </a:stretch>
          </p:blipFill>
          <p:spPr>
            <a:xfrm>
              <a:off x="4501244" y="6357568"/>
              <a:ext cx="354198" cy="219266"/>
            </a:xfrm>
            <a:prstGeom prst="rect">
              <a:avLst/>
            </a:prstGeom>
          </p:spPr>
        </p:pic>
      </p:grpSp>
      <p:grpSp>
        <p:nvGrpSpPr>
          <p:cNvPr id="160" name="Group 159">
            <a:extLst>
              <a:ext uri="{FF2B5EF4-FFF2-40B4-BE49-F238E27FC236}">
                <a16:creationId xmlns:a16="http://schemas.microsoft.com/office/drawing/2014/main" id="{96B7B21B-A436-D146-B839-835174688293}"/>
              </a:ext>
            </a:extLst>
          </p:cNvPr>
          <p:cNvGrpSpPr/>
          <p:nvPr/>
        </p:nvGrpSpPr>
        <p:grpSpPr>
          <a:xfrm>
            <a:off x="2102764" y="3059086"/>
            <a:ext cx="714939" cy="611238"/>
            <a:chOff x="4245563" y="6249001"/>
            <a:chExt cx="858892" cy="655839"/>
          </a:xfrm>
        </p:grpSpPr>
        <p:grpSp>
          <p:nvGrpSpPr>
            <p:cNvPr id="161" name="Group 160">
              <a:extLst>
                <a:ext uri="{FF2B5EF4-FFF2-40B4-BE49-F238E27FC236}">
                  <a16:creationId xmlns:a16="http://schemas.microsoft.com/office/drawing/2014/main" id="{382AF389-9A7B-9347-89D4-27399D9903F5}"/>
                </a:ext>
              </a:extLst>
            </p:cNvPr>
            <p:cNvGrpSpPr/>
            <p:nvPr/>
          </p:nvGrpSpPr>
          <p:grpSpPr>
            <a:xfrm>
              <a:off x="4245563" y="6249001"/>
              <a:ext cx="858892" cy="655839"/>
              <a:chOff x="-1321068" y="975509"/>
              <a:chExt cx="858892" cy="655839"/>
            </a:xfrm>
          </p:grpSpPr>
          <p:sp>
            <p:nvSpPr>
              <p:cNvPr id="163" name="Shape 319">
                <a:extLst>
                  <a:ext uri="{FF2B5EF4-FFF2-40B4-BE49-F238E27FC236}">
                    <a16:creationId xmlns:a16="http://schemas.microsoft.com/office/drawing/2014/main" id="{67A45593-AFF5-EF4C-841D-16C0B6EA0C6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4" name="Shape 321">
                <a:extLst>
                  <a:ext uri="{FF2B5EF4-FFF2-40B4-BE49-F238E27FC236}">
                    <a16:creationId xmlns:a16="http://schemas.microsoft.com/office/drawing/2014/main" id="{687BC830-F439-9F46-96F6-5E9CF4FB120D}"/>
                  </a:ext>
                </a:extLst>
              </p:cNvPr>
              <p:cNvSpPr/>
              <p:nvPr/>
            </p:nvSpPr>
            <p:spPr>
              <a:xfrm>
                <a:off x="-1321068" y="1434583"/>
                <a:ext cx="858892" cy="1967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EDGE DATA</a:t>
                </a:r>
              </a:p>
              <a:p>
                <a:pPr lvl="0">
                  <a:defRPr sz="1800" b="0">
                    <a:solidFill>
                      <a:srgbClr val="000000"/>
                    </a:solidFill>
                  </a:defRPr>
                </a:pPr>
                <a:r>
                  <a:rPr lang="en-US" sz="596" dirty="0"/>
                  <a:t>TRANSFORMATION</a:t>
                </a:r>
                <a:endParaRPr sz="596" dirty="0"/>
              </a:p>
            </p:txBody>
          </p:sp>
        </p:grpSp>
        <p:pic>
          <p:nvPicPr>
            <p:cNvPr id="162" name="Picture 161">
              <a:extLst>
                <a:ext uri="{FF2B5EF4-FFF2-40B4-BE49-F238E27FC236}">
                  <a16:creationId xmlns:a16="http://schemas.microsoft.com/office/drawing/2014/main" id="{E23306AB-9F49-224E-B6E4-75C49367D501}"/>
                </a:ext>
              </a:extLst>
            </p:cNvPr>
            <p:cNvPicPr>
              <a:picLocks noChangeAspect="1"/>
            </p:cNvPicPr>
            <p:nvPr/>
          </p:nvPicPr>
          <p:blipFill>
            <a:blip r:embed="rId10"/>
            <a:stretch>
              <a:fillRect/>
            </a:stretch>
          </p:blipFill>
          <p:spPr>
            <a:xfrm>
              <a:off x="4501244" y="6357568"/>
              <a:ext cx="354198" cy="219266"/>
            </a:xfrm>
            <a:prstGeom prst="rect">
              <a:avLst/>
            </a:prstGeom>
          </p:spPr>
        </p:pic>
      </p:grpSp>
      <p:sp>
        <p:nvSpPr>
          <p:cNvPr id="170" name="TextBox 169">
            <a:extLst>
              <a:ext uri="{FF2B5EF4-FFF2-40B4-BE49-F238E27FC236}">
                <a16:creationId xmlns:a16="http://schemas.microsoft.com/office/drawing/2014/main" id="{3BC2C050-ABD5-4D4D-A71B-38F79D18DD5E}"/>
              </a:ext>
            </a:extLst>
          </p:cNvPr>
          <p:cNvSpPr txBox="1"/>
          <p:nvPr/>
        </p:nvSpPr>
        <p:spPr>
          <a:xfrm>
            <a:off x="5573793" y="4706058"/>
            <a:ext cx="1357354"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27" dirty="0">
                <a:solidFill>
                  <a:srgbClr val="000000"/>
                </a:solidFill>
                <a:sym typeface="Helvetica Light"/>
              </a:rPr>
              <a:t>Real Time AI &amp; Analytics</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5735743" y="2865395"/>
            <a:ext cx="601127" cy="574455"/>
            <a:chOff x="4315918" y="6249001"/>
            <a:chExt cx="756628" cy="627052"/>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756628" cy="627052"/>
              <a:chOff x="-1250713" y="975509"/>
              <a:chExt cx="756628" cy="627052"/>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756628" cy="16797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DATA</a:t>
                </a:r>
              </a:p>
              <a:p>
                <a:pPr lvl="0">
                  <a:defRPr sz="1800" b="0">
                    <a:solidFill>
                      <a:srgbClr val="000000"/>
                    </a:solidFill>
                  </a:defRPr>
                </a:pPr>
                <a:r>
                  <a:rPr lang="en-US" sz="500" dirty="0"/>
                  <a:t>TRANSFORMATION</a:t>
                </a:r>
                <a:endParaRPr sz="500"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10"/>
            <a:stretch>
              <a:fillRect/>
            </a:stretch>
          </p:blipFill>
          <p:spPr>
            <a:xfrm>
              <a:off x="4501244" y="6357568"/>
              <a:ext cx="354198" cy="219266"/>
            </a:xfrm>
            <a:prstGeom prst="rect">
              <a:avLst/>
            </a:prstGeom>
          </p:spPr>
        </p:pic>
      </p:grpSp>
      <p:grpSp>
        <p:nvGrpSpPr>
          <p:cNvPr id="176" name="Group 175">
            <a:extLst>
              <a:ext uri="{FF2B5EF4-FFF2-40B4-BE49-F238E27FC236}">
                <a16:creationId xmlns:a16="http://schemas.microsoft.com/office/drawing/2014/main" id="{30EB8F29-B865-544A-ABF8-90E9077BDABA}"/>
              </a:ext>
            </a:extLst>
          </p:cNvPr>
          <p:cNvGrpSpPr/>
          <p:nvPr/>
        </p:nvGrpSpPr>
        <p:grpSpPr>
          <a:xfrm>
            <a:off x="6492687" y="2841001"/>
            <a:ext cx="458385" cy="520942"/>
            <a:chOff x="4842394" y="2748323"/>
            <a:chExt cx="739935" cy="826924"/>
          </a:xfrm>
        </p:grpSpPr>
        <p:grpSp>
          <p:nvGrpSpPr>
            <p:cNvPr id="177" name="Group 512">
              <a:extLst>
                <a:ext uri="{FF2B5EF4-FFF2-40B4-BE49-F238E27FC236}">
                  <a16:creationId xmlns:a16="http://schemas.microsoft.com/office/drawing/2014/main" id="{57C04C90-F70D-AB43-8D7E-C92286DE706D}"/>
                </a:ext>
              </a:extLst>
            </p:cNvPr>
            <p:cNvGrpSpPr/>
            <p:nvPr/>
          </p:nvGrpSpPr>
          <p:grpSpPr>
            <a:xfrm>
              <a:off x="4842394" y="2748323"/>
              <a:ext cx="739935" cy="826924"/>
              <a:chOff x="-18902" y="0"/>
              <a:chExt cx="739934" cy="826923"/>
            </a:xfrm>
          </p:grpSpPr>
          <p:sp>
            <p:nvSpPr>
              <p:cNvPr id="179" name="Shape 508">
                <a:extLst>
                  <a:ext uri="{FF2B5EF4-FFF2-40B4-BE49-F238E27FC236}">
                    <a16:creationId xmlns:a16="http://schemas.microsoft.com/office/drawing/2014/main" id="{3F913DB1-07BB-4047-BF05-A93D6D55F53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80" name="Shape 509">
                <a:extLst>
                  <a:ext uri="{FF2B5EF4-FFF2-40B4-BE49-F238E27FC236}">
                    <a16:creationId xmlns:a16="http://schemas.microsoft.com/office/drawing/2014/main" id="{0B87B364-5648-244F-925F-62E58AF45FDE}"/>
                  </a:ext>
                </a:extLst>
              </p:cNvPr>
              <p:cNvSpPr/>
              <p:nvPr/>
            </p:nvSpPr>
            <p:spPr>
              <a:xfrm>
                <a:off x="-18902" y="697659"/>
                <a:ext cx="701240" cy="1292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 STORE</a:t>
                </a:r>
              </a:p>
            </p:txBody>
          </p:sp>
        </p:grpSp>
        <p:pic>
          <p:nvPicPr>
            <p:cNvPr id="178" name="_-41.png">
              <a:extLst>
                <a:ext uri="{FF2B5EF4-FFF2-40B4-BE49-F238E27FC236}">
                  <a16:creationId xmlns:a16="http://schemas.microsoft.com/office/drawing/2014/main" id="{0D55AF6C-F208-F74C-A513-8D13D46FB194}"/>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1" idx="0"/>
            <a:endCxn id="173" idx="1"/>
          </p:cNvCxnSpPr>
          <p:nvPr/>
        </p:nvCxnSpPr>
        <p:spPr>
          <a:xfrm rot="5400000" flipH="1" flipV="1">
            <a:off x="5537880" y="3088465"/>
            <a:ext cx="368269" cy="321933"/>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178" idx="1"/>
          </p:cNvCxnSpPr>
          <p:nvPr/>
        </p:nvCxnSpPr>
        <p:spPr>
          <a:xfrm flipV="1">
            <a:off x="6164385" y="3064930"/>
            <a:ext cx="445773" cy="367"/>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88" name="Group 187">
            <a:extLst>
              <a:ext uri="{FF2B5EF4-FFF2-40B4-BE49-F238E27FC236}">
                <a16:creationId xmlns:a16="http://schemas.microsoft.com/office/drawing/2014/main" id="{3E94FDF6-9743-074F-95F4-E1C084992B33}"/>
              </a:ext>
            </a:extLst>
          </p:cNvPr>
          <p:cNvGrpSpPr/>
          <p:nvPr/>
        </p:nvGrpSpPr>
        <p:grpSpPr>
          <a:xfrm>
            <a:off x="6584198" y="4082839"/>
            <a:ext cx="660437" cy="572891"/>
            <a:chOff x="6567905" y="751812"/>
            <a:chExt cx="733778" cy="629481"/>
          </a:xfrm>
        </p:grpSpPr>
        <p:grpSp>
          <p:nvGrpSpPr>
            <p:cNvPr id="189" name="Group 188">
              <a:extLst>
                <a:ext uri="{FF2B5EF4-FFF2-40B4-BE49-F238E27FC236}">
                  <a16:creationId xmlns:a16="http://schemas.microsoft.com/office/drawing/2014/main" id="{1D016F47-2714-ED4E-A9BE-94189EFFDAAE}"/>
                </a:ext>
              </a:extLst>
            </p:cNvPr>
            <p:cNvGrpSpPr/>
            <p:nvPr/>
          </p:nvGrpSpPr>
          <p:grpSpPr>
            <a:xfrm>
              <a:off x="6567905" y="751812"/>
              <a:ext cx="733778" cy="629481"/>
              <a:chOff x="-1274341" y="975509"/>
              <a:chExt cx="733778" cy="629481"/>
            </a:xfrm>
          </p:grpSpPr>
          <p:sp>
            <p:nvSpPr>
              <p:cNvPr id="191" name="Shape 319">
                <a:extLst>
                  <a:ext uri="{FF2B5EF4-FFF2-40B4-BE49-F238E27FC236}">
                    <a16:creationId xmlns:a16="http://schemas.microsoft.com/office/drawing/2014/main" id="{FE8A23D4-DA64-6047-B109-49A45319B26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92" name="Shape 321">
                <a:extLst>
                  <a:ext uri="{FF2B5EF4-FFF2-40B4-BE49-F238E27FC236}">
                    <a16:creationId xmlns:a16="http://schemas.microsoft.com/office/drawing/2014/main" id="{5C967D40-EE77-9944-BDC8-B174BB14F54F}"/>
                  </a:ext>
                </a:extLst>
              </p:cNvPr>
              <p:cNvSpPr/>
              <p:nvPr/>
            </p:nvSpPr>
            <p:spPr>
              <a:xfrm>
                <a:off x="-1274341" y="1435901"/>
                <a:ext cx="733778" cy="1690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solidFill>
                      <a:srgbClr val="1A77B5"/>
                    </a:solidFill>
                  </a:rPr>
                  <a:t>AI </a:t>
                </a:r>
              </a:p>
              <a:p>
                <a:pPr lvl="0">
                  <a:defRPr sz="1800" b="0">
                    <a:solidFill>
                      <a:srgbClr val="000000"/>
                    </a:solidFill>
                  </a:defRPr>
                </a:pPr>
                <a:r>
                  <a:rPr lang="en-US" sz="500" dirty="0">
                    <a:solidFill>
                      <a:srgbClr val="1A77B5"/>
                    </a:solidFill>
                  </a:rPr>
                  <a:t>MODEL MONITORING</a:t>
                </a:r>
              </a:p>
            </p:txBody>
          </p:sp>
        </p:grpSp>
        <p:pic>
          <p:nvPicPr>
            <p:cNvPr id="190" name="Picture 189">
              <a:extLst>
                <a:ext uri="{FF2B5EF4-FFF2-40B4-BE49-F238E27FC236}">
                  <a16:creationId xmlns:a16="http://schemas.microsoft.com/office/drawing/2014/main" id="{BF42D964-273C-C44D-A91A-310CF43B6C16}"/>
                </a:ext>
              </a:extLst>
            </p:cNvPr>
            <p:cNvPicPr>
              <a:picLocks noChangeAspect="1"/>
            </p:cNvPicPr>
            <p:nvPr/>
          </p:nvPicPr>
          <p:blipFill>
            <a:blip r:embed="rId11"/>
            <a:stretch>
              <a:fillRect/>
            </a:stretch>
          </p:blipFill>
          <p:spPr>
            <a:xfrm>
              <a:off x="6789649" y="805792"/>
              <a:ext cx="324229" cy="339668"/>
            </a:xfrm>
            <a:prstGeom prst="rect">
              <a:avLst/>
            </a:prstGeom>
          </p:spPr>
        </p:pic>
      </p:grpSp>
      <p:sp>
        <p:nvSpPr>
          <p:cNvPr id="193" name="Rectangle 192">
            <a:extLst>
              <a:ext uri="{FF2B5EF4-FFF2-40B4-BE49-F238E27FC236}">
                <a16:creationId xmlns:a16="http://schemas.microsoft.com/office/drawing/2014/main" id="{0D940CD6-D525-0E44-AAD8-2666B1163E94}"/>
              </a:ext>
            </a:extLst>
          </p:cNvPr>
          <p:cNvSpPr/>
          <p:nvPr/>
        </p:nvSpPr>
        <p:spPr>
          <a:xfrm>
            <a:off x="2052213" y="2910879"/>
            <a:ext cx="2561566" cy="1599222"/>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sp>
        <p:nvSpPr>
          <p:cNvPr id="194" name="TextBox 193">
            <a:extLst>
              <a:ext uri="{FF2B5EF4-FFF2-40B4-BE49-F238E27FC236}">
                <a16:creationId xmlns:a16="http://schemas.microsoft.com/office/drawing/2014/main" id="{F855451E-BFB3-0A41-B1BD-CA235DC32523}"/>
              </a:ext>
            </a:extLst>
          </p:cNvPr>
          <p:cNvSpPr txBox="1"/>
          <p:nvPr/>
        </p:nvSpPr>
        <p:spPr>
          <a:xfrm>
            <a:off x="2146361" y="4251187"/>
            <a:ext cx="1285220"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27" dirty="0">
                <a:solidFill>
                  <a:srgbClr val="000000"/>
                </a:solidFill>
              </a:rPr>
              <a:t>Real time data injection</a:t>
            </a:r>
            <a:endParaRPr lang="en-US" sz="927" dirty="0">
              <a:solidFill>
                <a:srgbClr val="000000"/>
              </a:solidFill>
              <a:sym typeface="Helvetica Light"/>
            </a:endParaRPr>
          </a:p>
        </p:txBody>
      </p:sp>
      <p:grpSp>
        <p:nvGrpSpPr>
          <p:cNvPr id="113" name="Group 112">
            <a:extLst>
              <a:ext uri="{FF2B5EF4-FFF2-40B4-BE49-F238E27FC236}">
                <a16:creationId xmlns:a16="http://schemas.microsoft.com/office/drawing/2014/main" id="{77E7BBDA-C519-2C4B-A237-E68A8D26AE05}"/>
              </a:ext>
            </a:extLst>
          </p:cNvPr>
          <p:cNvGrpSpPr/>
          <p:nvPr/>
        </p:nvGrpSpPr>
        <p:grpSpPr>
          <a:xfrm>
            <a:off x="4178863" y="1939698"/>
            <a:ext cx="455043" cy="662540"/>
            <a:chOff x="6471973" y="4610846"/>
            <a:chExt cx="455043" cy="662540"/>
          </a:xfrm>
        </p:grpSpPr>
        <p:grpSp>
          <p:nvGrpSpPr>
            <p:cNvPr id="114" name="Group 113">
              <a:extLst>
                <a:ext uri="{FF2B5EF4-FFF2-40B4-BE49-F238E27FC236}">
                  <a16:creationId xmlns:a16="http://schemas.microsoft.com/office/drawing/2014/main" id="{A8DB6496-D698-FB41-89C2-FEE3001F361C}"/>
                </a:ext>
              </a:extLst>
            </p:cNvPr>
            <p:cNvGrpSpPr/>
            <p:nvPr/>
          </p:nvGrpSpPr>
          <p:grpSpPr>
            <a:xfrm>
              <a:off x="6471973" y="4610846"/>
              <a:ext cx="455043" cy="662540"/>
              <a:chOff x="-802849" y="4034858"/>
              <a:chExt cx="455043" cy="662540"/>
            </a:xfrm>
          </p:grpSpPr>
          <p:pic>
            <p:nvPicPr>
              <p:cNvPr id="117" name="Picture 116">
                <a:extLst>
                  <a:ext uri="{FF2B5EF4-FFF2-40B4-BE49-F238E27FC236}">
                    <a16:creationId xmlns:a16="http://schemas.microsoft.com/office/drawing/2014/main" id="{D99A0EAB-CDDF-0647-BFAF-33A15EF0C03D}"/>
                  </a:ext>
                </a:extLst>
              </p:cNvPr>
              <p:cNvPicPr>
                <a:picLocks noChangeAspect="1"/>
              </p:cNvPicPr>
              <p:nvPr/>
            </p:nvPicPr>
            <p:blipFill>
              <a:blip r:embed="rId12"/>
              <a:stretch>
                <a:fillRect/>
              </a:stretch>
            </p:blipFill>
            <p:spPr>
              <a:xfrm>
                <a:off x="-802849" y="4034858"/>
                <a:ext cx="455043" cy="455043"/>
              </a:xfrm>
              <a:prstGeom prst="rect">
                <a:avLst/>
              </a:prstGeom>
            </p:spPr>
          </p:pic>
          <p:sp>
            <p:nvSpPr>
              <p:cNvPr id="118" name="Shape 321">
                <a:extLst>
                  <a:ext uri="{FF2B5EF4-FFF2-40B4-BE49-F238E27FC236}">
                    <a16:creationId xmlns:a16="http://schemas.microsoft.com/office/drawing/2014/main" id="{8370EE3C-1409-AF4E-976B-DC6FD4F8AA0D}"/>
                  </a:ext>
                </a:extLst>
              </p:cNvPr>
              <p:cNvSpPr/>
              <p:nvPr/>
            </p:nvSpPr>
            <p:spPr>
              <a:xfrm>
                <a:off x="-770092" y="4512732"/>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chemeClr val="accent1">
                        <a:lumMod val="75000"/>
                      </a:schemeClr>
                    </a:solidFill>
                  </a:rPr>
                  <a:t>SPEECH </a:t>
                </a:r>
              </a:p>
              <a:p>
                <a:pPr lvl="0">
                  <a:defRPr sz="1800" b="0">
                    <a:solidFill>
                      <a:srgbClr val="000000"/>
                    </a:solidFill>
                  </a:defRPr>
                </a:pPr>
                <a:r>
                  <a:rPr lang="en-US" sz="600" dirty="0">
                    <a:solidFill>
                      <a:schemeClr val="accent1">
                        <a:lumMod val="75000"/>
                      </a:schemeClr>
                    </a:solidFill>
                  </a:rPr>
                  <a:t>SERVICES</a:t>
                </a:r>
                <a:endParaRPr sz="600" dirty="0">
                  <a:solidFill>
                    <a:schemeClr val="accent1">
                      <a:lumMod val="75000"/>
                    </a:schemeClr>
                  </a:solidFill>
                </a:endParaRPr>
              </a:p>
            </p:txBody>
          </p:sp>
        </p:grpSp>
        <p:pic>
          <p:nvPicPr>
            <p:cNvPr id="116" name="Picture 115">
              <a:extLst>
                <a:ext uri="{FF2B5EF4-FFF2-40B4-BE49-F238E27FC236}">
                  <a16:creationId xmlns:a16="http://schemas.microsoft.com/office/drawing/2014/main" id="{5AC17560-3586-A841-AA62-F9CFC2EB4DBA}"/>
                </a:ext>
              </a:extLst>
            </p:cNvPr>
            <p:cNvPicPr>
              <a:picLocks noChangeAspect="1"/>
            </p:cNvPicPr>
            <p:nvPr/>
          </p:nvPicPr>
          <p:blipFill>
            <a:blip r:embed="rId13"/>
            <a:stretch>
              <a:fillRect/>
            </a:stretch>
          </p:blipFill>
          <p:spPr>
            <a:xfrm>
              <a:off x="6538566" y="4688570"/>
              <a:ext cx="304296" cy="304296"/>
            </a:xfrm>
            <a:prstGeom prst="rect">
              <a:avLst/>
            </a:prstGeom>
          </p:spPr>
        </p:pic>
      </p:grpSp>
      <p:grpSp>
        <p:nvGrpSpPr>
          <p:cNvPr id="119" name="Group 118">
            <a:extLst>
              <a:ext uri="{FF2B5EF4-FFF2-40B4-BE49-F238E27FC236}">
                <a16:creationId xmlns:a16="http://schemas.microsoft.com/office/drawing/2014/main" id="{FEA9235B-33EE-4540-9584-60E0EFBCF0A5}"/>
              </a:ext>
            </a:extLst>
          </p:cNvPr>
          <p:cNvGrpSpPr/>
          <p:nvPr/>
        </p:nvGrpSpPr>
        <p:grpSpPr>
          <a:xfrm>
            <a:off x="4756025" y="1936357"/>
            <a:ext cx="461665" cy="754873"/>
            <a:chOff x="7124763" y="4610846"/>
            <a:chExt cx="461665" cy="754873"/>
          </a:xfrm>
        </p:grpSpPr>
        <p:grpSp>
          <p:nvGrpSpPr>
            <p:cNvPr id="121" name="Group 120">
              <a:extLst>
                <a:ext uri="{FF2B5EF4-FFF2-40B4-BE49-F238E27FC236}">
                  <a16:creationId xmlns:a16="http://schemas.microsoft.com/office/drawing/2014/main" id="{955B9E96-5749-A341-AC79-8414FC89CECC}"/>
                </a:ext>
              </a:extLst>
            </p:cNvPr>
            <p:cNvGrpSpPr/>
            <p:nvPr/>
          </p:nvGrpSpPr>
          <p:grpSpPr>
            <a:xfrm>
              <a:off x="7124763" y="4610846"/>
              <a:ext cx="461665" cy="754873"/>
              <a:chOff x="-806154" y="4034858"/>
              <a:chExt cx="461665" cy="754873"/>
            </a:xfrm>
          </p:grpSpPr>
          <p:pic>
            <p:nvPicPr>
              <p:cNvPr id="124" name="Picture 123">
                <a:extLst>
                  <a:ext uri="{FF2B5EF4-FFF2-40B4-BE49-F238E27FC236}">
                    <a16:creationId xmlns:a16="http://schemas.microsoft.com/office/drawing/2014/main" id="{0977A794-3A7B-C94F-BBAB-FE1989FF2B0D}"/>
                  </a:ext>
                </a:extLst>
              </p:cNvPr>
              <p:cNvPicPr>
                <a:picLocks noChangeAspect="1"/>
              </p:cNvPicPr>
              <p:nvPr/>
            </p:nvPicPr>
            <p:blipFill>
              <a:blip r:embed="rId12"/>
              <a:stretch>
                <a:fillRect/>
              </a:stretch>
            </p:blipFill>
            <p:spPr>
              <a:xfrm>
                <a:off x="-802849" y="4034858"/>
                <a:ext cx="455043" cy="455043"/>
              </a:xfrm>
              <a:prstGeom prst="rect">
                <a:avLst/>
              </a:prstGeom>
            </p:spPr>
          </p:pic>
          <p:sp>
            <p:nvSpPr>
              <p:cNvPr id="126" name="Shape 321">
                <a:extLst>
                  <a:ext uri="{FF2B5EF4-FFF2-40B4-BE49-F238E27FC236}">
                    <a16:creationId xmlns:a16="http://schemas.microsoft.com/office/drawing/2014/main" id="{A27DDF53-F0F0-2A4A-90FF-2B291B24EA52}"/>
                  </a:ext>
                </a:extLst>
              </p:cNvPr>
              <p:cNvSpPr/>
              <p:nvPr/>
            </p:nvSpPr>
            <p:spPr>
              <a:xfrm>
                <a:off x="-806154" y="4512732"/>
                <a:ext cx="461665"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123" name="Picture 122">
              <a:extLst>
                <a:ext uri="{FF2B5EF4-FFF2-40B4-BE49-F238E27FC236}">
                  <a16:creationId xmlns:a16="http://schemas.microsoft.com/office/drawing/2014/main" id="{73D8E11A-159E-5C47-9C2A-1D7E6224DF5A}"/>
                </a:ext>
              </a:extLst>
            </p:cNvPr>
            <p:cNvPicPr>
              <a:picLocks noChangeAspect="1"/>
            </p:cNvPicPr>
            <p:nvPr/>
          </p:nvPicPr>
          <p:blipFill>
            <a:blip r:embed="rId14"/>
            <a:stretch>
              <a:fillRect/>
            </a:stretch>
          </p:blipFill>
          <p:spPr>
            <a:xfrm>
              <a:off x="7204390" y="4688568"/>
              <a:ext cx="298535" cy="298535"/>
            </a:xfrm>
            <a:prstGeom prst="rect">
              <a:avLst/>
            </a:prstGeom>
          </p:spPr>
        </p:pic>
      </p:grpSp>
      <p:grpSp>
        <p:nvGrpSpPr>
          <p:cNvPr id="127" name="Group 126">
            <a:extLst>
              <a:ext uri="{FF2B5EF4-FFF2-40B4-BE49-F238E27FC236}">
                <a16:creationId xmlns:a16="http://schemas.microsoft.com/office/drawing/2014/main" id="{31B33A72-6E37-7D4E-A9A3-5D85C45E9ACE}"/>
              </a:ext>
            </a:extLst>
          </p:cNvPr>
          <p:cNvGrpSpPr/>
          <p:nvPr/>
        </p:nvGrpSpPr>
        <p:grpSpPr>
          <a:xfrm>
            <a:off x="3543576" y="1958267"/>
            <a:ext cx="455043" cy="662540"/>
            <a:chOff x="5814927" y="4610846"/>
            <a:chExt cx="455043" cy="662540"/>
          </a:xfrm>
        </p:grpSpPr>
        <p:grpSp>
          <p:nvGrpSpPr>
            <p:cNvPr id="129" name="Group 128">
              <a:extLst>
                <a:ext uri="{FF2B5EF4-FFF2-40B4-BE49-F238E27FC236}">
                  <a16:creationId xmlns:a16="http://schemas.microsoft.com/office/drawing/2014/main" id="{0D3694E6-46D9-6C44-8D59-C3D79A3A040C}"/>
                </a:ext>
              </a:extLst>
            </p:cNvPr>
            <p:cNvGrpSpPr/>
            <p:nvPr/>
          </p:nvGrpSpPr>
          <p:grpSpPr>
            <a:xfrm>
              <a:off x="5814927" y="4610846"/>
              <a:ext cx="455043" cy="662540"/>
              <a:chOff x="-802849" y="4034858"/>
              <a:chExt cx="455043" cy="662540"/>
            </a:xfrm>
          </p:grpSpPr>
          <p:pic>
            <p:nvPicPr>
              <p:cNvPr id="132" name="Picture 131">
                <a:extLst>
                  <a:ext uri="{FF2B5EF4-FFF2-40B4-BE49-F238E27FC236}">
                    <a16:creationId xmlns:a16="http://schemas.microsoft.com/office/drawing/2014/main" id="{A3653054-3BB2-EA4B-9913-6F47A2E35B9C}"/>
                  </a:ext>
                </a:extLst>
              </p:cNvPr>
              <p:cNvPicPr>
                <a:picLocks noChangeAspect="1"/>
              </p:cNvPicPr>
              <p:nvPr/>
            </p:nvPicPr>
            <p:blipFill>
              <a:blip r:embed="rId12"/>
              <a:stretch>
                <a:fillRect/>
              </a:stretch>
            </p:blipFill>
            <p:spPr>
              <a:xfrm>
                <a:off x="-802849" y="4034858"/>
                <a:ext cx="455043" cy="455043"/>
              </a:xfrm>
              <a:prstGeom prst="rect">
                <a:avLst/>
              </a:prstGeom>
            </p:spPr>
          </p:pic>
          <p:sp>
            <p:nvSpPr>
              <p:cNvPr id="133" name="Shape 321">
                <a:extLst>
                  <a:ext uri="{FF2B5EF4-FFF2-40B4-BE49-F238E27FC236}">
                    <a16:creationId xmlns:a16="http://schemas.microsoft.com/office/drawing/2014/main" id="{93ADF6E6-61BB-4D44-90FD-072967AAFF60}"/>
                  </a:ext>
                </a:extLst>
              </p:cNvPr>
              <p:cNvSpPr/>
              <p:nvPr/>
            </p:nvSpPr>
            <p:spPr>
              <a:xfrm>
                <a:off x="-770090" y="4512732"/>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accent1">
                        <a:lumMod val="75000"/>
                      </a:schemeClr>
                    </a:solidFill>
                  </a:rPr>
                  <a:t>VISUAL</a:t>
                </a:r>
              </a:p>
              <a:p>
                <a:pPr lvl="0">
                  <a:defRPr sz="1800" b="0">
                    <a:solidFill>
                      <a:srgbClr val="000000"/>
                    </a:solidFill>
                  </a:defRPr>
                </a:pPr>
                <a:r>
                  <a:rPr lang="en-US" sz="600" b="1" dirty="0">
                    <a:solidFill>
                      <a:schemeClr val="accent1">
                        <a:lumMod val="75000"/>
                      </a:schemeClr>
                    </a:solidFill>
                  </a:rPr>
                  <a:t>SERVICES</a:t>
                </a:r>
                <a:endParaRPr sz="600" b="1" dirty="0">
                  <a:solidFill>
                    <a:schemeClr val="accent1">
                      <a:lumMod val="75000"/>
                    </a:schemeClr>
                  </a:solidFill>
                </a:endParaRPr>
              </a:p>
            </p:txBody>
          </p:sp>
        </p:grpSp>
        <p:pic>
          <p:nvPicPr>
            <p:cNvPr id="130" name="Picture 129">
              <a:extLst>
                <a:ext uri="{FF2B5EF4-FFF2-40B4-BE49-F238E27FC236}">
                  <a16:creationId xmlns:a16="http://schemas.microsoft.com/office/drawing/2014/main" id="{0DF8D407-9EDC-8548-9417-E62E9B5EE1E7}"/>
                </a:ext>
              </a:extLst>
            </p:cNvPr>
            <p:cNvPicPr>
              <a:picLocks noChangeAspect="1"/>
            </p:cNvPicPr>
            <p:nvPr/>
          </p:nvPicPr>
          <p:blipFill>
            <a:blip r:embed="rId15"/>
            <a:stretch>
              <a:fillRect/>
            </a:stretch>
          </p:blipFill>
          <p:spPr>
            <a:xfrm>
              <a:off x="5866095" y="4670404"/>
              <a:ext cx="310646" cy="310646"/>
            </a:xfrm>
            <a:prstGeom prst="rect">
              <a:avLst/>
            </a:prstGeom>
          </p:spPr>
        </p:pic>
      </p:grpSp>
      <p:cxnSp>
        <p:nvCxnSpPr>
          <p:cNvPr id="135" name="Straight Connector 134">
            <a:extLst>
              <a:ext uri="{FF2B5EF4-FFF2-40B4-BE49-F238E27FC236}">
                <a16:creationId xmlns:a16="http://schemas.microsoft.com/office/drawing/2014/main" id="{8FE8E6F3-0533-3545-B748-E468EF3EBAB0}"/>
              </a:ext>
            </a:extLst>
          </p:cNvPr>
          <p:cNvCxnSpPr>
            <a:cxnSpLocks/>
            <a:stCxn id="16" idx="2"/>
            <a:endCxn id="132" idx="0"/>
          </p:cNvCxnSpPr>
          <p:nvPr/>
        </p:nvCxnSpPr>
        <p:spPr>
          <a:xfrm>
            <a:off x="3565288" y="1417419"/>
            <a:ext cx="205810" cy="540848"/>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8115D703-B082-224D-9304-57C3E7BF4FE5}"/>
              </a:ext>
            </a:extLst>
          </p:cNvPr>
          <p:cNvCxnSpPr>
            <a:cxnSpLocks/>
            <a:stCxn id="16" idx="3"/>
            <a:endCxn id="124" idx="0"/>
          </p:cNvCxnSpPr>
          <p:nvPr/>
        </p:nvCxnSpPr>
        <p:spPr>
          <a:xfrm>
            <a:off x="3717768" y="1264695"/>
            <a:ext cx="1269084" cy="671662"/>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CBE2DB97-3AE4-F948-9C53-77AAF785DC01}"/>
              </a:ext>
            </a:extLst>
          </p:cNvPr>
          <p:cNvCxnSpPr>
            <a:cxnSpLocks/>
            <a:stCxn id="16" idx="2"/>
            <a:endCxn id="117" idx="0"/>
          </p:cNvCxnSpPr>
          <p:nvPr/>
        </p:nvCxnSpPr>
        <p:spPr>
          <a:xfrm>
            <a:off x="3565287" y="1417419"/>
            <a:ext cx="841098" cy="522279"/>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13" name="Group 199">
            <a:extLst>
              <a:ext uri="{FF2B5EF4-FFF2-40B4-BE49-F238E27FC236}">
                <a16:creationId xmlns:a16="http://schemas.microsoft.com/office/drawing/2014/main" id="{1012BEEC-EA80-9842-920B-355CF49DF65E}"/>
              </a:ext>
            </a:extLst>
          </p:cNvPr>
          <p:cNvGrpSpPr/>
          <p:nvPr/>
        </p:nvGrpSpPr>
        <p:grpSpPr>
          <a:xfrm>
            <a:off x="3147376" y="871303"/>
            <a:ext cx="790281" cy="602547"/>
            <a:chOff x="-164100" y="-203281"/>
            <a:chExt cx="1194201" cy="910513"/>
          </a:xfrm>
        </p:grpSpPr>
        <p:sp>
          <p:nvSpPr>
            <p:cNvPr id="14" name="Shape 195">
              <a:extLst>
                <a:ext uri="{FF2B5EF4-FFF2-40B4-BE49-F238E27FC236}">
                  <a16:creationId xmlns:a16="http://schemas.microsoft.com/office/drawing/2014/main" id="{AF726E4C-0B5E-E84E-86AD-17EFDE34A399}"/>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200" dirty="0"/>
            </a:p>
          </p:txBody>
        </p:sp>
        <p:grpSp>
          <p:nvGrpSpPr>
            <p:cNvPr id="15" name="Group 198">
              <a:extLst>
                <a:ext uri="{FF2B5EF4-FFF2-40B4-BE49-F238E27FC236}">
                  <a16:creationId xmlns:a16="http://schemas.microsoft.com/office/drawing/2014/main" id="{F2BFE0F3-3440-E749-8A26-5ED9567AA7B9}"/>
                </a:ext>
              </a:extLst>
            </p:cNvPr>
            <p:cNvGrpSpPr/>
            <p:nvPr/>
          </p:nvGrpSpPr>
          <p:grpSpPr>
            <a:xfrm>
              <a:off x="-164100" y="-203281"/>
              <a:ext cx="1194201" cy="825240"/>
              <a:chOff x="-153566" y="-203281"/>
              <a:chExt cx="1194200" cy="825239"/>
            </a:xfrm>
          </p:grpSpPr>
          <p:pic>
            <p:nvPicPr>
              <p:cNvPr id="16" name="_-03.png">
                <a:extLst>
                  <a:ext uri="{FF2B5EF4-FFF2-40B4-BE49-F238E27FC236}">
                    <a16:creationId xmlns:a16="http://schemas.microsoft.com/office/drawing/2014/main" id="{8B9A5B68-EAEC-7C4B-BF63-CE86F57A235B}"/>
                  </a:ext>
                </a:extLst>
              </p:cNvPr>
              <p:cNvPicPr/>
              <p:nvPr/>
            </p:nvPicPr>
            <p:blipFill>
              <a:blip r:embed="rId5"/>
              <a:srcRect l="22990" t="22678" r="12110" b="12057"/>
              <a:stretch>
                <a:fillRect/>
              </a:stretch>
            </p:blipFill>
            <p:spPr>
              <a:xfrm>
                <a:off x="247528" y="160392"/>
                <a:ext cx="460830" cy="461566"/>
              </a:xfrm>
              <a:prstGeom prst="rect">
                <a:avLst/>
              </a:prstGeom>
              <a:ln w="3175" cap="flat">
                <a:noFill/>
                <a:miter lim="400000"/>
              </a:ln>
              <a:effectLst/>
            </p:spPr>
          </p:pic>
          <p:sp>
            <p:nvSpPr>
              <p:cNvPr id="17" name="Shape 197">
                <a:extLst>
                  <a:ext uri="{FF2B5EF4-FFF2-40B4-BE49-F238E27FC236}">
                    <a16:creationId xmlns:a16="http://schemas.microsoft.com/office/drawing/2014/main" id="{9D315C9B-17A6-3F45-95A0-33AC8F703A6A}"/>
                  </a:ext>
                </a:extLst>
              </p:cNvPr>
              <p:cNvSpPr/>
              <p:nvPr/>
            </p:nvSpPr>
            <p:spPr>
              <a:xfrm>
                <a:off x="-153566" y="-203281"/>
                <a:ext cx="1194200" cy="16277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dirty="0"/>
                  <a:t>BFF - Orchestration</a:t>
                </a:r>
                <a:endParaRPr sz="700" dirty="0"/>
              </a:p>
            </p:txBody>
          </p:sp>
        </p:grpSp>
      </p:grpSp>
      <p:grpSp>
        <p:nvGrpSpPr>
          <p:cNvPr id="139" name="Group 138">
            <a:extLst>
              <a:ext uri="{FF2B5EF4-FFF2-40B4-BE49-F238E27FC236}">
                <a16:creationId xmlns:a16="http://schemas.microsoft.com/office/drawing/2014/main" id="{BD53162C-F946-CB44-9E69-824453E4C633}"/>
              </a:ext>
            </a:extLst>
          </p:cNvPr>
          <p:cNvGrpSpPr/>
          <p:nvPr/>
        </p:nvGrpSpPr>
        <p:grpSpPr>
          <a:xfrm>
            <a:off x="1422078" y="3724025"/>
            <a:ext cx="456947" cy="741101"/>
            <a:chOff x="520052" y="3501579"/>
            <a:chExt cx="456947" cy="741101"/>
          </a:xfrm>
        </p:grpSpPr>
        <p:grpSp>
          <p:nvGrpSpPr>
            <p:cNvPr id="143" name="Group 142">
              <a:extLst>
                <a:ext uri="{FF2B5EF4-FFF2-40B4-BE49-F238E27FC236}">
                  <a16:creationId xmlns:a16="http://schemas.microsoft.com/office/drawing/2014/main" id="{2B0DD319-7407-3D4C-9063-40C0CA30E59B}"/>
                </a:ext>
              </a:extLst>
            </p:cNvPr>
            <p:cNvGrpSpPr/>
            <p:nvPr/>
          </p:nvGrpSpPr>
          <p:grpSpPr>
            <a:xfrm>
              <a:off x="520052" y="3501579"/>
              <a:ext cx="456947" cy="741101"/>
              <a:chOff x="-1122633" y="975509"/>
              <a:chExt cx="456947" cy="741101"/>
            </a:xfrm>
          </p:grpSpPr>
          <p:sp>
            <p:nvSpPr>
              <p:cNvPr id="145" name="Shape 319">
                <a:extLst>
                  <a:ext uri="{FF2B5EF4-FFF2-40B4-BE49-F238E27FC236}">
                    <a16:creationId xmlns:a16="http://schemas.microsoft.com/office/drawing/2014/main" id="{99BE6644-7F96-B342-BC18-EB1F35671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6" name="Shape 321">
                <a:extLst>
                  <a:ext uri="{FF2B5EF4-FFF2-40B4-BE49-F238E27FC236}">
                    <a16:creationId xmlns:a16="http://schemas.microsoft.com/office/drawing/2014/main" id="{F285D3AA-484A-5043-8028-85C54BBAD858}"/>
                  </a:ext>
                </a:extLst>
              </p:cNvPr>
              <p:cNvSpPr/>
              <p:nvPr/>
            </p:nvSpPr>
            <p:spPr>
              <a:xfrm>
                <a:off x="-1110715" y="1439611"/>
                <a:ext cx="415177"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a:t>
                </a:r>
              </a:p>
              <a:p>
                <a:pPr lvl="0">
                  <a:defRPr sz="1800" b="0">
                    <a:solidFill>
                      <a:srgbClr val="000000"/>
                    </a:solidFill>
                  </a:defRPr>
                </a:pPr>
                <a:r>
                  <a:rPr lang="en-US" sz="600" b="1" dirty="0">
                    <a:solidFill>
                      <a:srgbClr val="4277BB"/>
                    </a:solidFill>
                  </a:rPr>
                  <a:t> DATA</a:t>
                </a:r>
              </a:p>
              <a:p>
                <a:pPr lvl="0">
                  <a:defRPr sz="1800" b="0">
                    <a:solidFill>
                      <a:srgbClr val="000000"/>
                    </a:solidFill>
                  </a:defRPr>
                </a:pPr>
                <a:r>
                  <a:rPr lang="en-US" sz="600" b="1" dirty="0">
                    <a:solidFill>
                      <a:srgbClr val="4277BB"/>
                    </a:solidFill>
                  </a:rPr>
                  <a:t> SERVICES</a:t>
                </a:r>
                <a:endParaRPr sz="600" b="1" dirty="0">
                  <a:solidFill>
                    <a:srgbClr val="4277BB"/>
                  </a:solidFill>
                </a:endParaRPr>
              </a:p>
            </p:txBody>
          </p:sp>
        </p:grpSp>
        <p:pic>
          <p:nvPicPr>
            <p:cNvPr id="144" name="Picture 143">
              <a:extLst>
                <a:ext uri="{FF2B5EF4-FFF2-40B4-BE49-F238E27FC236}">
                  <a16:creationId xmlns:a16="http://schemas.microsoft.com/office/drawing/2014/main" id="{216E07A6-8C78-654A-A3C7-E55F0FAB64FA}"/>
                </a:ext>
              </a:extLst>
            </p:cNvPr>
            <p:cNvPicPr>
              <a:picLocks noChangeAspect="1"/>
            </p:cNvPicPr>
            <p:nvPr/>
          </p:nvPicPr>
          <p:blipFill>
            <a:blip r:embed="rId16"/>
            <a:stretch>
              <a:fillRect/>
            </a:stretch>
          </p:blipFill>
          <p:spPr>
            <a:xfrm>
              <a:off x="560668" y="3551890"/>
              <a:ext cx="369420" cy="300691"/>
            </a:xfrm>
            <a:prstGeom prst="rect">
              <a:avLst/>
            </a:prstGeom>
          </p:spPr>
        </p:pic>
      </p:grpSp>
      <p:cxnSp>
        <p:nvCxnSpPr>
          <p:cNvPr id="147" name="Elbow Connector 146">
            <a:extLst>
              <a:ext uri="{FF2B5EF4-FFF2-40B4-BE49-F238E27FC236}">
                <a16:creationId xmlns:a16="http://schemas.microsoft.com/office/drawing/2014/main" id="{FD21B0D1-3617-3A4F-B5CE-B5E28D092776}"/>
              </a:ext>
            </a:extLst>
          </p:cNvPr>
          <p:cNvCxnSpPr>
            <a:cxnSpLocks/>
            <a:stCxn id="144" idx="3"/>
            <a:endCxn id="162" idx="1"/>
          </p:cNvCxnSpPr>
          <p:nvPr/>
        </p:nvCxnSpPr>
        <p:spPr>
          <a:xfrm flipV="1">
            <a:off x="1832114" y="3262448"/>
            <a:ext cx="483478" cy="662234"/>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8" name="Group 147">
            <a:extLst>
              <a:ext uri="{FF2B5EF4-FFF2-40B4-BE49-F238E27FC236}">
                <a16:creationId xmlns:a16="http://schemas.microsoft.com/office/drawing/2014/main" id="{D997C6CB-9162-8748-8D8E-7406521764A9}"/>
              </a:ext>
            </a:extLst>
          </p:cNvPr>
          <p:cNvGrpSpPr/>
          <p:nvPr/>
        </p:nvGrpSpPr>
        <p:grpSpPr>
          <a:xfrm>
            <a:off x="4696609" y="4270860"/>
            <a:ext cx="410950" cy="559131"/>
            <a:chOff x="1349275" y="2806780"/>
            <a:chExt cx="707235" cy="962250"/>
          </a:xfrm>
        </p:grpSpPr>
        <p:grpSp>
          <p:nvGrpSpPr>
            <p:cNvPr id="149" name="Group 148">
              <a:extLst>
                <a:ext uri="{FF2B5EF4-FFF2-40B4-BE49-F238E27FC236}">
                  <a16:creationId xmlns:a16="http://schemas.microsoft.com/office/drawing/2014/main" id="{F2040209-67EF-7243-922A-C0ACA1BA7DEA}"/>
                </a:ext>
              </a:extLst>
            </p:cNvPr>
            <p:cNvGrpSpPr/>
            <p:nvPr/>
          </p:nvGrpSpPr>
          <p:grpSpPr>
            <a:xfrm>
              <a:off x="1349275" y="2806780"/>
              <a:ext cx="707235" cy="962250"/>
              <a:chOff x="2333988" y="1180581"/>
              <a:chExt cx="707235" cy="962250"/>
            </a:xfrm>
          </p:grpSpPr>
          <p:sp>
            <p:nvSpPr>
              <p:cNvPr id="151" name="Shape 282">
                <a:extLst>
                  <a:ext uri="{FF2B5EF4-FFF2-40B4-BE49-F238E27FC236}">
                    <a16:creationId xmlns:a16="http://schemas.microsoft.com/office/drawing/2014/main" id="{8F46B11C-0F49-1041-BDC3-EDBAB22EF412}"/>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52" name="Shape 284">
                <a:extLst>
                  <a:ext uri="{FF2B5EF4-FFF2-40B4-BE49-F238E27FC236}">
                    <a16:creationId xmlns:a16="http://schemas.microsoft.com/office/drawing/2014/main" id="{6D6BC41E-96E7-704B-9507-B48B398F07B9}"/>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150" name="Picture 149">
              <a:extLst>
                <a:ext uri="{FF2B5EF4-FFF2-40B4-BE49-F238E27FC236}">
                  <a16:creationId xmlns:a16="http://schemas.microsoft.com/office/drawing/2014/main" id="{2F126F8B-0D81-AA4C-AB94-494245C01C7B}"/>
                </a:ext>
              </a:extLst>
            </p:cNvPr>
            <p:cNvPicPr>
              <a:picLocks noChangeAspect="1"/>
            </p:cNvPicPr>
            <p:nvPr/>
          </p:nvPicPr>
          <p:blipFill>
            <a:blip r:embed="rId8"/>
            <a:stretch>
              <a:fillRect/>
            </a:stretch>
          </p:blipFill>
          <p:spPr>
            <a:xfrm>
              <a:off x="1454116" y="2919353"/>
              <a:ext cx="475698" cy="493649"/>
            </a:xfrm>
            <a:prstGeom prst="rect">
              <a:avLst/>
            </a:prstGeom>
          </p:spPr>
        </p:pic>
      </p:grpSp>
      <p:cxnSp>
        <p:nvCxnSpPr>
          <p:cNvPr id="158" name="Elbow Connector 157">
            <a:extLst>
              <a:ext uri="{FF2B5EF4-FFF2-40B4-BE49-F238E27FC236}">
                <a16:creationId xmlns:a16="http://schemas.microsoft.com/office/drawing/2014/main" id="{D58E34F3-C3E8-0442-93AD-FCF668A71C4C}"/>
              </a:ext>
            </a:extLst>
          </p:cNvPr>
          <p:cNvCxnSpPr>
            <a:cxnSpLocks/>
            <a:stCxn id="150" idx="0"/>
            <a:endCxn id="142" idx="1"/>
          </p:cNvCxnSpPr>
          <p:nvPr/>
        </p:nvCxnSpPr>
        <p:spPr>
          <a:xfrm rot="5400000" flipH="1" flipV="1">
            <a:off x="4879053" y="3824828"/>
            <a:ext cx="528127" cy="49476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720608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607127" y="1727429"/>
            <a:ext cx="509755" cy="602899"/>
            <a:chOff x="4842394" y="2748323"/>
            <a:chExt cx="843244" cy="955876"/>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843244" cy="955876"/>
              <a:chOff x="-18902" y="0"/>
              <a:chExt cx="843243" cy="955875"/>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843243" cy="2582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a:p>
                <a:pPr lvl="0">
                  <a:defRPr sz="1800" b="0">
                    <a:solidFill>
                      <a:srgbClr val="000000"/>
                    </a:solidFill>
                  </a:defRPr>
                </a:pPr>
                <a:r>
                  <a:rPr lang="en-US" sz="529" dirty="0"/>
                  <a:t>REPOSITORIES</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31" name="Elbow Connector 130">
            <a:extLst>
              <a:ext uri="{FF2B5EF4-FFF2-40B4-BE49-F238E27FC236}">
                <a16:creationId xmlns:a16="http://schemas.microsoft.com/office/drawing/2014/main" id="{ECD41766-88C0-5844-B955-4E46CAA23B25}"/>
              </a:ext>
            </a:extLst>
          </p:cNvPr>
          <p:cNvCxnSpPr>
            <a:cxnSpLocks/>
            <a:stCxn id="155" idx="3"/>
            <a:endCxn id="21" idx="0"/>
          </p:cNvCxnSpPr>
          <p:nvPr/>
        </p:nvCxnSpPr>
        <p:spPr>
          <a:xfrm>
            <a:off x="3047823" y="1215895"/>
            <a:ext cx="794912" cy="58159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114" idx="3"/>
            <a:endCxn id="155" idx="1"/>
          </p:cNvCxnSpPr>
          <p:nvPr/>
        </p:nvCxnSpPr>
        <p:spPr>
          <a:xfrm flipV="1">
            <a:off x="2140249" y="1215895"/>
            <a:ext cx="614205" cy="16429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140" name="Rounded Rectangle 139">
            <a:extLst>
              <a:ext uri="{FF2B5EF4-FFF2-40B4-BE49-F238E27FC236}">
                <a16:creationId xmlns:a16="http://schemas.microsoft.com/office/drawing/2014/main" id="{C4449080-D607-7649-9246-2CF2501C4486}"/>
              </a:ext>
            </a:extLst>
          </p:cNvPr>
          <p:cNvSpPr/>
          <p:nvPr/>
        </p:nvSpPr>
        <p:spPr>
          <a:xfrm>
            <a:off x="1712230" y="3656620"/>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98" y="3499567"/>
            <a:ext cx="478649" cy="63212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600954" y="1011814"/>
            <a:ext cx="484555" cy="551597"/>
            <a:chOff x="4315918" y="6249001"/>
            <a:chExt cx="585027" cy="589738"/>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315918" y="6249001"/>
              <a:ext cx="585027" cy="589738"/>
              <a:chOff x="-1250713" y="975509"/>
              <a:chExt cx="585027" cy="589738"/>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0" idx="0"/>
            <a:endCxn id="173" idx="1"/>
          </p:cNvCxnSpPr>
          <p:nvPr/>
        </p:nvCxnSpPr>
        <p:spPr>
          <a:xfrm rot="5400000" flipH="1" flipV="1">
            <a:off x="2433487" y="3311750"/>
            <a:ext cx="415767" cy="273974"/>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20" idx="2"/>
          </p:cNvCxnSpPr>
          <p:nvPr/>
        </p:nvCxnSpPr>
        <p:spPr>
          <a:xfrm flipV="1">
            <a:off x="3059761" y="2330328"/>
            <a:ext cx="802244" cy="910525"/>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05" name="Group 318">
            <a:extLst>
              <a:ext uri="{FF2B5EF4-FFF2-40B4-BE49-F238E27FC236}">
                <a16:creationId xmlns:a16="http://schemas.microsoft.com/office/drawing/2014/main" id="{97E2F2BE-DFB6-884C-B830-15FE4742708B}"/>
              </a:ext>
            </a:extLst>
          </p:cNvPr>
          <p:cNvGrpSpPr/>
          <p:nvPr/>
        </p:nvGrpSpPr>
        <p:grpSpPr>
          <a:xfrm>
            <a:off x="1710602" y="1162276"/>
            <a:ext cx="473225" cy="635134"/>
            <a:chOff x="130876" y="0"/>
            <a:chExt cx="715094" cy="959758"/>
          </a:xfrm>
        </p:grpSpPr>
        <p:sp>
          <p:nvSpPr>
            <p:cNvPr id="106" name="Shape 314">
              <a:extLst>
                <a:ext uri="{FF2B5EF4-FFF2-40B4-BE49-F238E27FC236}">
                  <a16:creationId xmlns:a16="http://schemas.microsoft.com/office/drawing/2014/main" id="{0DA9D9E2-BDF8-384D-BA2E-6E800951AF17}"/>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13" name="Group 317">
              <a:extLst>
                <a:ext uri="{FF2B5EF4-FFF2-40B4-BE49-F238E27FC236}">
                  <a16:creationId xmlns:a16="http://schemas.microsoft.com/office/drawing/2014/main" id="{E7394734-CB9A-EC40-AE82-B0990501BB12}"/>
                </a:ext>
              </a:extLst>
            </p:cNvPr>
            <p:cNvGrpSpPr/>
            <p:nvPr/>
          </p:nvGrpSpPr>
          <p:grpSpPr>
            <a:xfrm>
              <a:off x="130876" y="78308"/>
              <a:ext cx="704892" cy="881450"/>
              <a:chOff x="143397" y="71887"/>
              <a:chExt cx="704891" cy="881449"/>
            </a:xfrm>
          </p:grpSpPr>
          <p:pic>
            <p:nvPicPr>
              <p:cNvPr id="114" name="_-37.png">
                <a:extLst>
                  <a:ext uri="{FF2B5EF4-FFF2-40B4-BE49-F238E27FC236}">
                    <a16:creationId xmlns:a16="http://schemas.microsoft.com/office/drawing/2014/main" id="{70D66473-B5D5-F34F-A698-585445AABE4B}"/>
                  </a:ext>
                </a:extLst>
              </p:cNvPr>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116" name="Shape 316">
                <a:extLst>
                  <a:ext uri="{FF2B5EF4-FFF2-40B4-BE49-F238E27FC236}">
                    <a16:creationId xmlns:a16="http://schemas.microsoft.com/office/drawing/2014/main" id="{1A6C1D99-A56D-A645-8CB5-B168D902417B}"/>
                  </a:ext>
                </a:extLst>
              </p:cNvPr>
              <p:cNvSpPr/>
              <p:nvPr/>
            </p:nvSpPr>
            <p:spPr>
              <a:xfrm>
                <a:off x="143397" y="707230"/>
                <a:ext cx="704891"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PUBLIC  DATA</a:t>
                </a:r>
              </a:p>
              <a:p>
                <a:pPr lvl="0">
                  <a:defRPr sz="1800" b="0">
                    <a:solidFill>
                      <a:srgbClr val="000000"/>
                    </a:solidFill>
                  </a:defRPr>
                </a:pPr>
                <a:r>
                  <a:rPr lang="en-US" sz="529" dirty="0"/>
                  <a:t>SOURCES</a:t>
                </a:r>
              </a:p>
            </p:txBody>
          </p:sp>
        </p:grpSp>
      </p:grpSp>
      <p:grpSp>
        <p:nvGrpSpPr>
          <p:cNvPr id="117" name="Group 116">
            <a:extLst>
              <a:ext uri="{FF2B5EF4-FFF2-40B4-BE49-F238E27FC236}">
                <a16:creationId xmlns:a16="http://schemas.microsoft.com/office/drawing/2014/main" id="{05FA37C9-A175-F949-83A3-F07F8A120910}"/>
              </a:ext>
            </a:extLst>
          </p:cNvPr>
          <p:cNvGrpSpPr/>
          <p:nvPr/>
        </p:nvGrpSpPr>
        <p:grpSpPr>
          <a:xfrm>
            <a:off x="4443829" y="3108206"/>
            <a:ext cx="467078" cy="689111"/>
            <a:chOff x="5706430" y="2264710"/>
            <a:chExt cx="456947" cy="674165"/>
          </a:xfrm>
        </p:grpSpPr>
        <p:grpSp>
          <p:nvGrpSpPr>
            <p:cNvPr id="118" name="Group 117">
              <a:extLst>
                <a:ext uri="{FF2B5EF4-FFF2-40B4-BE49-F238E27FC236}">
                  <a16:creationId xmlns:a16="http://schemas.microsoft.com/office/drawing/2014/main" id="{16004C70-FD9B-8343-83AE-74B1FAA3F823}"/>
                </a:ext>
              </a:extLst>
            </p:cNvPr>
            <p:cNvGrpSpPr/>
            <p:nvPr/>
          </p:nvGrpSpPr>
          <p:grpSpPr>
            <a:xfrm>
              <a:off x="5706430" y="2264710"/>
              <a:ext cx="456947" cy="674165"/>
              <a:chOff x="-1122633" y="975509"/>
              <a:chExt cx="456947" cy="674165"/>
            </a:xfrm>
          </p:grpSpPr>
          <p:sp>
            <p:nvSpPr>
              <p:cNvPr id="121" name="Shape 319">
                <a:extLst>
                  <a:ext uri="{FF2B5EF4-FFF2-40B4-BE49-F238E27FC236}">
                    <a16:creationId xmlns:a16="http://schemas.microsoft.com/office/drawing/2014/main" id="{D216A23E-7DE2-F143-9A94-A93B0C66D20E}"/>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23" name="Shape 321">
                <a:extLst>
                  <a:ext uri="{FF2B5EF4-FFF2-40B4-BE49-F238E27FC236}">
                    <a16:creationId xmlns:a16="http://schemas.microsoft.com/office/drawing/2014/main" id="{A1589932-57AE-1F48-8A2F-32EBE75257E3}"/>
                  </a:ext>
                </a:extLst>
              </p:cNvPr>
              <p:cNvSpPr/>
              <p:nvPr/>
            </p:nvSpPr>
            <p:spPr>
              <a:xfrm>
                <a:off x="-1076804" y="1470267"/>
                <a:ext cx="357558" cy="1794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AI MODEL</a:t>
                </a:r>
              </a:p>
              <a:p>
                <a:pPr lvl="0">
                  <a:defRPr sz="1800" b="0">
                    <a:solidFill>
                      <a:srgbClr val="000000"/>
                    </a:solidFill>
                  </a:defRPr>
                </a:pPr>
                <a:r>
                  <a:rPr lang="en-US" sz="596" dirty="0"/>
                  <a:t> BUILDER</a:t>
                </a:r>
                <a:endParaRPr sz="596" dirty="0"/>
              </a:p>
            </p:txBody>
          </p:sp>
        </p:grpSp>
        <p:pic>
          <p:nvPicPr>
            <p:cNvPr id="119" name="Picture 118">
              <a:extLst>
                <a:ext uri="{FF2B5EF4-FFF2-40B4-BE49-F238E27FC236}">
                  <a16:creationId xmlns:a16="http://schemas.microsoft.com/office/drawing/2014/main" id="{E7BD8A14-6713-E648-8C2C-30B8FF1388C4}"/>
                </a:ext>
              </a:extLst>
            </p:cNvPr>
            <p:cNvPicPr>
              <a:picLocks noChangeAspect="1"/>
            </p:cNvPicPr>
            <p:nvPr/>
          </p:nvPicPr>
          <p:blipFill>
            <a:blip r:embed="rId6"/>
            <a:stretch>
              <a:fillRect/>
            </a:stretch>
          </p:blipFill>
          <p:spPr>
            <a:xfrm>
              <a:off x="5756212" y="2367751"/>
              <a:ext cx="353625" cy="274059"/>
            </a:xfrm>
            <a:prstGeom prst="rect">
              <a:avLst/>
            </a:prstGeom>
          </p:spPr>
        </p:pic>
      </p:grpSp>
      <p:grpSp>
        <p:nvGrpSpPr>
          <p:cNvPr id="124" name="Group 123">
            <a:extLst>
              <a:ext uri="{FF2B5EF4-FFF2-40B4-BE49-F238E27FC236}">
                <a16:creationId xmlns:a16="http://schemas.microsoft.com/office/drawing/2014/main" id="{229FA810-7B38-0648-B845-72D58E8753A2}"/>
              </a:ext>
            </a:extLst>
          </p:cNvPr>
          <p:cNvGrpSpPr/>
          <p:nvPr/>
        </p:nvGrpSpPr>
        <p:grpSpPr>
          <a:xfrm>
            <a:off x="2642201" y="2319546"/>
            <a:ext cx="482767" cy="556889"/>
            <a:chOff x="9073429" y="521717"/>
            <a:chExt cx="488153" cy="592277"/>
          </a:xfrm>
        </p:grpSpPr>
        <p:grpSp>
          <p:nvGrpSpPr>
            <p:cNvPr id="126" name="Group 125">
              <a:extLst>
                <a:ext uri="{FF2B5EF4-FFF2-40B4-BE49-F238E27FC236}">
                  <a16:creationId xmlns:a16="http://schemas.microsoft.com/office/drawing/2014/main" id="{F3B0AA3E-8DA3-0E46-B73A-239FC5D559F5}"/>
                </a:ext>
              </a:extLst>
            </p:cNvPr>
            <p:cNvGrpSpPr/>
            <p:nvPr/>
          </p:nvGrpSpPr>
          <p:grpSpPr>
            <a:xfrm>
              <a:off x="9073429" y="521717"/>
              <a:ext cx="488153" cy="592277"/>
              <a:chOff x="-1153839" y="975509"/>
              <a:chExt cx="488153" cy="592277"/>
            </a:xfrm>
          </p:grpSpPr>
          <p:sp>
            <p:nvSpPr>
              <p:cNvPr id="129" name="Shape 319">
                <a:extLst>
                  <a:ext uri="{FF2B5EF4-FFF2-40B4-BE49-F238E27FC236}">
                    <a16:creationId xmlns:a16="http://schemas.microsoft.com/office/drawing/2014/main" id="{F68DA69E-5E2B-C84B-A37F-BDCE8010E144}"/>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30" name="Shape 321">
                <a:extLst>
                  <a:ext uri="{FF2B5EF4-FFF2-40B4-BE49-F238E27FC236}">
                    <a16:creationId xmlns:a16="http://schemas.microsoft.com/office/drawing/2014/main" id="{395217BF-B87F-DE48-8455-207ACBA74E2E}"/>
                  </a:ext>
                </a:extLst>
              </p:cNvPr>
              <p:cNvSpPr/>
              <p:nvPr/>
            </p:nvSpPr>
            <p:spPr>
              <a:xfrm>
                <a:off x="-1153839" y="1470267"/>
                <a:ext cx="319315" cy="975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Workflow</a:t>
                </a:r>
                <a:endParaRPr sz="596" dirty="0"/>
              </a:p>
            </p:txBody>
          </p:sp>
        </p:grpSp>
        <p:pic>
          <p:nvPicPr>
            <p:cNvPr id="127" name="Picture 126">
              <a:extLst>
                <a:ext uri="{FF2B5EF4-FFF2-40B4-BE49-F238E27FC236}">
                  <a16:creationId xmlns:a16="http://schemas.microsoft.com/office/drawing/2014/main" id="{7DC4CB09-4D12-B64D-9EE1-579F7753EA19}"/>
                </a:ext>
              </a:extLst>
            </p:cNvPr>
            <p:cNvPicPr>
              <a:picLocks noChangeAspect="1"/>
            </p:cNvPicPr>
            <p:nvPr/>
          </p:nvPicPr>
          <p:blipFill>
            <a:blip r:embed="rId7"/>
            <a:stretch>
              <a:fillRect/>
            </a:stretch>
          </p:blipFill>
          <p:spPr>
            <a:xfrm>
              <a:off x="9198214" y="617087"/>
              <a:ext cx="284061" cy="284061"/>
            </a:xfrm>
            <a:prstGeom prst="rect">
              <a:avLst/>
            </a:prstGeom>
          </p:spPr>
        </p:pic>
      </p:grpSp>
      <p:grpSp>
        <p:nvGrpSpPr>
          <p:cNvPr id="135" name="Group 323">
            <a:extLst>
              <a:ext uri="{FF2B5EF4-FFF2-40B4-BE49-F238E27FC236}">
                <a16:creationId xmlns:a16="http://schemas.microsoft.com/office/drawing/2014/main" id="{68BB8443-2828-F14C-B7F3-423B9261A5D7}"/>
              </a:ext>
            </a:extLst>
          </p:cNvPr>
          <p:cNvGrpSpPr/>
          <p:nvPr/>
        </p:nvGrpSpPr>
        <p:grpSpPr>
          <a:xfrm>
            <a:off x="1690402" y="1914919"/>
            <a:ext cx="468022" cy="635136"/>
            <a:chOff x="223397" y="0"/>
            <a:chExt cx="707232" cy="959759"/>
          </a:xfrm>
        </p:grpSpPr>
        <p:sp>
          <p:nvSpPr>
            <p:cNvPr id="136" name="Shape 319">
              <a:extLst>
                <a:ext uri="{FF2B5EF4-FFF2-40B4-BE49-F238E27FC236}">
                  <a16:creationId xmlns:a16="http://schemas.microsoft.com/office/drawing/2014/main" id="{D6BD619F-AD83-5B43-801F-4AE6D9EC7574}"/>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38" name="Group 322">
              <a:extLst>
                <a:ext uri="{FF2B5EF4-FFF2-40B4-BE49-F238E27FC236}">
                  <a16:creationId xmlns:a16="http://schemas.microsoft.com/office/drawing/2014/main" id="{6DDDD577-AD1D-D44E-857E-B5DD97B28C56}"/>
                </a:ext>
              </a:extLst>
            </p:cNvPr>
            <p:cNvGrpSpPr/>
            <p:nvPr/>
          </p:nvGrpSpPr>
          <p:grpSpPr>
            <a:xfrm>
              <a:off x="233971" y="158596"/>
              <a:ext cx="685515" cy="801163"/>
              <a:chOff x="553630" y="152175"/>
              <a:chExt cx="685514" cy="801162"/>
            </a:xfrm>
          </p:grpSpPr>
          <p:pic>
            <p:nvPicPr>
              <p:cNvPr id="139" name="_-36.png">
                <a:extLst>
                  <a:ext uri="{FF2B5EF4-FFF2-40B4-BE49-F238E27FC236}">
                    <a16:creationId xmlns:a16="http://schemas.microsoft.com/office/drawing/2014/main" id="{49BEE8DB-B108-6A42-AADA-9746AA391D58}"/>
                  </a:ext>
                </a:extLst>
              </p:cNvPr>
              <p:cNvPicPr/>
              <p:nvPr/>
            </p:nvPicPr>
            <p:blipFill>
              <a:blip r:embed="rId8"/>
              <a:srcRect l="15445" t="21517" r="15445" b="21517"/>
              <a:stretch>
                <a:fillRect/>
              </a:stretch>
            </p:blipFill>
            <p:spPr>
              <a:xfrm>
                <a:off x="652290" y="152175"/>
                <a:ext cx="488765" cy="402882"/>
              </a:xfrm>
              <a:prstGeom prst="rect">
                <a:avLst/>
              </a:prstGeom>
              <a:ln w="3175" cap="flat">
                <a:noFill/>
                <a:miter lim="400000"/>
              </a:ln>
              <a:effectLst/>
            </p:spPr>
          </p:pic>
          <p:sp>
            <p:nvSpPr>
              <p:cNvPr id="143" name="Shape 321">
                <a:extLst>
                  <a:ext uri="{FF2B5EF4-FFF2-40B4-BE49-F238E27FC236}">
                    <a16:creationId xmlns:a16="http://schemas.microsoft.com/office/drawing/2014/main" id="{D636BDA8-C7A4-0649-8EFC-105D5B47B8F2}"/>
                  </a:ext>
                </a:extLst>
              </p:cNvPr>
              <p:cNvSpPr/>
              <p:nvPr/>
            </p:nvSpPr>
            <p:spPr>
              <a:xfrm>
                <a:off x="553630" y="707231"/>
                <a:ext cx="685514"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529"/>
                  <a:t>ENTERPRISE </a:t>
                </a:r>
                <a:endParaRPr lang="en-US" sz="529"/>
              </a:p>
              <a:p>
                <a:pPr lvl="0">
                  <a:defRPr sz="1800" b="0">
                    <a:solidFill>
                      <a:srgbClr val="000000"/>
                    </a:solidFill>
                  </a:defRPr>
                </a:pPr>
                <a:r>
                  <a:rPr sz="529"/>
                  <a:t>DATA</a:t>
                </a:r>
              </a:p>
            </p:txBody>
          </p:sp>
        </p:grpSp>
      </p:grpSp>
      <p:cxnSp>
        <p:nvCxnSpPr>
          <p:cNvPr id="144" name="Elbow Connector 143">
            <a:extLst>
              <a:ext uri="{FF2B5EF4-FFF2-40B4-BE49-F238E27FC236}">
                <a16:creationId xmlns:a16="http://schemas.microsoft.com/office/drawing/2014/main" id="{E8F5786D-0CB1-2C4D-B58D-8DDDA52CFCAF}"/>
              </a:ext>
            </a:extLst>
          </p:cNvPr>
          <p:cNvCxnSpPr>
            <a:cxnSpLocks/>
            <a:stCxn id="148" idx="3"/>
          </p:cNvCxnSpPr>
          <p:nvPr/>
        </p:nvCxnSpPr>
        <p:spPr>
          <a:xfrm>
            <a:off x="3041714" y="1882706"/>
            <a:ext cx="676472" cy="5702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45" name="Elbow Connector 144">
            <a:extLst>
              <a:ext uri="{FF2B5EF4-FFF2-40B4-BE49-F238E27FC236}">
                <a16:creationId xmlns:a16="http://schemas.microsoft.com/office/drawing/2014/main" id="{9CE813F1-A711-EF43-81EE-6F3B5ADF55FC}"/>
              </a:ext>
            </a:extLst>
          </p:cNvPr>
          <p:cNvCxnSpPr>
            <a:cxnSpLocks/>
            <a:stCxn id="139" idx="3"/>
            <a:endCxn id="148" idx="1"/>
          </p:cNvCxnSpPr>
          <p:nvPr/>
        </p:nvCxnSpPr>
        <p:spPr>
          <a:xfrm flipV="1">
            <a:off x="2086138" y="1882706"/>
            <a:ext cx="662207" cy="270473"/>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6" name="Group 145">
            <a:extLst>
              <a:ext uri="{FF2B5EF4-FFF2-40B4-BE49-F238E27FC236}">
                <a16:creationId xmlns:a16="http://schemas.microsoft.com/office/drawing/2014/main" id="{2193EE17-7DBB-E64F-BC7B-63AF748956DC}"/>
              </a:ext>
            </a:extLst>
          </p:cNvPr>
          <p:cNvGrpSpPr/>
          <p:nvPr/>
        </p:nvGrpSpPr>
        <p:grpSpPr>
          <a:xfrm>
            <a:off x="2594845" y="1678626"/>
            <a:ext cx="484555" cy="551597"/>
            <a:chOff x="4315918" y="6249001"/>
            <a:chExt cx="585027" cy="589738"/>
          </a:xfrm>
        </p:grpSpPr>
        <p:grpSp>
          <p:nvGrpSpPr>
            <p:cNvPr id="147" name="Group 146">
              <a:extLst>
                <a:ext uri="{FF2B5EF4-FFF2-40B4-BE49-F238E27FC236}">
                  <a16:creationId xmlns:a16="http://schemas.microsoft.com/office/drawing/2014/main" id="{2D77EB15-F055-A346-99D1-066D1989BD4C}"/>
                </a:ext>
              </a:extLst>
            </p:cNvPr>
            <p:cNvGrpSpPr/>
            <p:nvPr/>
          </p:nvGrpSpPr>
          <p:grpSpPr>
            <a:xfrm>
              <a:off x="4315918" y="6249001"/>
              <a:ext cx="585027" cy="589738"/>
              <a:chOff x="-1250713" y="975509"/>
              <a:chExt cx="585027" cy="589738"/>
            </a:xfrm>
          </p:grpSpPr>
          <p:sp>
            <p:nvSpPr>
              <p:cNvPr id="149" name="Shape 319">
                <a:extLst>
                  <a:ext uri="{FF2B5EF4-FFF2-40B4-BE49-F238E27FC236}">
                    <a16:creationId xmlns:a16="http://schemas.microsoft.com/office/drawing/2014/main" id="{D1B084FE-0CF7-7A41-8B06-98EB76459F9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0" name="Shape 321">
                <a:extLst>
                  <a:ext uri="{FF2B5EF4-FFF2-40B4-BE49-F238E27FC236}">
                    <a16:creationId xmlns:a16="http://schemas.microsoft.com/office/drawing/2014/main" id="{94C25CC9-56AC-EF4B-BCB3-75672F713AB3}"/>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48" name="Picture 147">
              <a:extLst>
                <a:ext uri="{FF2B5EF4-FFF2-40B4-BE49-F238E27FC236}">
                  <a16:creationId xmlns:a16="http://schemas.microsoft.com/office/drawing/2014/main" id="{80513895-82AD-7F4C-8401-DC217B872B2B}"/>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51" name="Elbow Connector 150">
            <a:extLst>
              <a:ext uri="{FF2B5EF4-FFF2-40B4-BE49-F238E27FC236}">
                <a16:creationId xmlns:a16="http://schemas.microsoft.com/office/drawing/2014/main" id="{FA721729-6063-AA42-A818-D6D958E280D8}"/>
              </a:ext>
            </a:extLst>
          </p:cNvPr>
          <p:cNvCxnSpPr>
            <a:cxnSpLocks/>
            <a:stCxn id="21" idx="3"/>
            <a:endCxn id="119" idx="0"/>
          </p:cNvCxnSpPr>
          <p:nvPr/>
        </p:nvCxnSpPr>
        <p:spPr>
          <a:xfrm>
            <a:off x="3963711" y="1951627"/>
            <a:ext cx="711737" cy="1261905"/>
          </a:xfrm>
          <a:prstGeom prst="bentConnector2">
            <a:avLst/>
          </a:prstGeom>
          <a:noFill/>
          <a:ln w="12700"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158" name="Group 157">
            <a:extLst>
              <a:ext uri="{FF2B5EF4-FFF2-40B4-BE49-F238E27FC236}">
                <a16:creationId xmlns:a16="http://schemas.microsoft.com/office/drawing/2014/main" id="{E63E9F37-72F8-9C4C-84EB-ED1255F27A79}"/>
              </a:ext>
            </a:extLst>
          </p:cNvPr>
          <p:cNvGrpSpPr/>
          <p:nvPr/>
        </p:nvGrpSpPr>
        <p:grpSpPr>
          <a:xfrm>
            <a:off x="5489142" y="3401987"/>
            <a:ext cx="484107" cy="577246"/>
            <a:chOff x="6765403" y="1634256"/>
            <a:chExt cx="493283" cy="588188"/>
          </a:xfrm>
        </p:grpSpPr>
        <p:grpSp>
          <p:nvGrpSpPr>
            <p:cNvPr id="159" name="Group 158">
              <a:extLst>
                <a:ext uri="{FF2B5EF4-FFF2-40B4-BE49-F238E27FC236}">
                  <a16:creationId xmlns:a16="http://schemas.microsoft.com/office/drawing/2014/main" id="{3CFA513E-FA1B-9B4C-817E-45B5D68F0F3E}"/>
                </a:ext>
              </a:extLst>
            </p:cNvPr>
            <p:cNvGrpSpPr/>
            <p:nvPr/>
          </p:nvGrpSpPr>
          <p:grpSpPr>
            <a:xfrm>
              <a:off x="6765403" y="1634256"/>
              <a:ext cx="493283" cy="588188"/>
              <a:chOff x="-1144942" y="975509"/>
              <a:chExt cx="493283" cy="588188"/>
            </a:xfrm>
          </p:grpSpPr>
          <p:sp>
            <p:nvSpPr>
              <p:cNvPr id="166" name="Shape 319">
                <a:extLst>
                  <a:ext uri="{FF2B5EF4-FFF2-40B4-BE49-F238E27FC236}">
                    <a16:creationId xmlns:a16="http://schemas.microsoft.com/office/drawing/2014/main" id="{D3F3CA23-EF77-6D45-BD67-5690017571B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7" name="Shape 321">
                <a:extLst>
                  <a:ext uri="{FF2B5EF4-FFF2-40B4-BE49-F238E27FC236}">
                    <a16:creationId xmlns:a16="http://schemas.microsoft.com/office/drawing/2014/main" id="{3970F872-058D-634E-ABCC-927722FEFD62}"/>
                  </a:ext>
                </a:extLst>
              </p:cNvPr>
              <p:cNvSpPr/>
              <p:nvPr/>
            </p:nvSpPr>
            <p:spPr>
              <a:xfrm>
                <a:off x="-1144942" y="1470267"/>
                <a:ext cx="493283" cy="9343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ML CLUSTER</a:t>
                </a:r>
                <a:endParaRPr sz="596" dirty="0"/>
              </a:p>
            </p:txBody>
          </p:sp>
        </p:grpSp>
        <p:pic>
          <p:nvPicPr>
            <p:cNvPr id="165" name="Picture 164">
              <a:extLst>
                <a:ext uri="{FF2B5EF4-FFF2-40B4-BE49-F238E27FC236}">
                  <a16:creationId xmlns:a16="http://schemas.microsoft.com/office/drawing/2014/main" id="{23ED23AC-52F2-6C48-B202-4005489EF3E9}"/>
                </a:ext>
              </a:extLst>
            </p:cNvPr>
            <p:cNvPicPr>
              <a:picLocks noChangeAspect="1"/>
            </p:cNvPicPr>
            <p:nvPr/>
          </p:nvPicPr>
          <p:blipFill>
            <a:blip r:embed="rId9"/>
            <a:stretch>
              <a:fillRect/>
            </a:stretch>
          </p:blipFill>
          <p:spPr>
            <a:xfrm>
              <a:off x="6839582" y="1697739"/>
              <a:ext cx="360562" cy="334808"/>
            </a:xfrm>
            <a:prstGeom prst="rect">
              <a:avLst/>
            </a:prstGeom>
          </p:spPr>
        </p:pic>
      </p:grpSp>
      <p:cxnSp>
        <p:nvCxnSpPr>
          <p:cNvPr id="45" name="Elbow Connector 44">
            <a:extLst>
              <a:ext uri="{FF2B5EF4-FFF2-40B4-BE49-F238E27FC236}">
                <a16:creationId xmlns:a16="http://schemas.microsoft.com/office/drawing/2014/main" id="{8CF6ECA1-D886-CE48-8DFC-6C79FD91B9E4}"/>
              </a:ext>
            </a:extLst>
          </p:cNvPr>
          <p:cNvCxnSpPr>
            <a:cxnSpLocks/>
            <a:stCxn id="123" idx="3"/>
            <a:endCxn id="165" idx="1"/>
          </p:cNvCxnSpPr>
          <p:nvPr/>
        </p:nvCxnSpPr>
        <p:spPr>
          <a:xfrm flipV="1">
            <a:off x="4856159" y="3628579"/>
            <a:ext cx="705783" cy="77046"/>
          </a:xfrm>
          <a:prstGeom prst="bentConnector3">
            <a:avLst>
              <a:gd name="adj1" fmla="val 50000"/>
            </a:avLst>
          </a:prstGeom>
          <a:noFill/>
          <a:ln w="127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1531A040-86BC-BE41-BCCA-EC8C6F8FF0C6}"/>
              </a:ext>
            </a:extLst>
          </p:cNvPr>
          <p:cNvSpPr/>
          <p:nvPr/>
        </p:nvSpPr>
        <p:spPr>
          <a:xfrm>
            <a:off x="1460756" y="891261"/>
            <a:ext cx="2690918" cy="351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Data Injection</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2631119" y="3040956"/>
            <a:ext cx="476092" cy="542780"/>
            <a:chOff x="4315918" y="6249001"/>
            <a:chExt cx="599249" cy="592477"/>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599249" cy="592477"/>
              <a:chOff x="-1250713" y="975509"/>
              <a:chExt cx="599249" cy="592477"/>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599249" cy="13340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4"/>
            <a:stretch>
              <a:fillRect/>
            </a:stretch>
          </p:blipFill>
          <p:spPr>
            <a:xfrm>
              <a:off x="4501244" y="6357568"/>
              <a:ext cx="354198" cy="219266"/>
            </a:xfrm>
            <a:prstGeom prst="rect">
              <a:avLst/>
            </a:prstGeom>
          </p:spPr>
        </p:pic>
      </p:grpSp>
      <p:sp>
        <p:nvSpPr>
          <p:cNvPr id="71" name="Rectangle 70">
            <a:extLst>
              <a:ext uri="{FF2B5EF4-FFF2-40B4-BE49-F238E27FC236}">
                <a16:creationId xmlns:a16="http://schemas.microsoft.com/office/drawing/2014/main" id="{691CF284-D1ED-5C47-84C3-9EC63419C172}"/>
              </a:ext>
            </a:extLst>
          </p:cNvPr>
          <p:cNvSpPr/>
          <p:nvPr/>
        </p:nvSpPr>
        <p:spPr>
          <a:xfrm>
            <a:off x="4393282" y="2167463"/>
            <a:ext cx="2690918" cy="22382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 </a:t>
            </a:r>
            <a:r>
              <a:rPr lang="en-US" sz="1000" dirty="0">
                <a:solidFill>
                  <a:srgbClr val="000000"/>
                </a:solidFill>
                <a:sym typeface="Helvetica Light"/>
              </a:rPr>
              <a:t>AI &amp; Analytics</a:t>
            </a:r>
          </a:p>
        </p:txBody>
      </p:sp>
    </p:spTree>
    <p:extLst>
      <p:ext uri="{BB962C8B-B14F-4D97-AF65-F5344CB8AC3E}">
        <p14:creationId xmlns:p14="http://schemas.microsoft.com/office/powerpoint/2010/main" val="90887115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26</a:t>
            </a:fld>
            <a:endParaRPr lang="en-US"/>
          </a:p>
        </p:txBody>
      </p:sp>
      <p:sp>
        <p:nvSpPr>
          <p:cNvPr id="3" name="Footer Placeholder 2">
            <a:extLst>
              <a:ext uri="{FF2B5EF4-FFF2-40B4-BE49-F238E27FC236}">
                <a16:creationId xmlns:a16="http://schemas.microsoft.com/office/drawing/2014/main" id="{31857D35-5682-A94A-AA29-04114D2F7306}"/>
              </a:ext>
            </a:extLst>
          </p:cNvPr>
          <p:cNvSpPr>
            <a:spLocks noGrp="1"/>
          </p:cNvSpPr>
          <p:nvPr>
            <p:ph type="ftr" sz="quarter" idx="4294967295"/>
          </p:nvPr>
        </p:nvSpPr>
        <p:spPr/>
        <p:txBody>
          <a:bodyPr/>
          <a:lstStyle/>
          <a:p>
            <a:endParaRPr lang="en-US" dirty="0"/>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321">
            <a:extLst>
              <a:ext uri="{FF2B5EF4-FFF2-40B4-BE49-F238E27FC236}">
                <a16:creationId xmlns:a16="http://schemas.microsoft.com/office/drawing/2014/main" id="{28F49D87-7BCB-D04D-A2B2-20089B3832DC}"/>
              </a:ext>
            </a:extLst>
          </p:cNvPr>
          <p:cNvSpPr/>
          <p:nvPr/>
        </p:nvSpPr>
        <p:spPr>
          <a:xfrm rot="5400000">
            <a:off x="1716739"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289" name="Group 288">
            <a:extLst>
              <a:ext uri="{FF2B5EF4-FFF2-40B4-BE49-F238E27FC236}">
                <a16:creationId xmlns:a16="http://schemas.microsoft.com/office/drawing/2014/main" id="{82A9255B-D6E0-384F-9677-20389B0D4E16}"/>
              </a:ext>
            </a:extLst>
          </p:cNvPr>
          <p:cNvGrpSpPr/>
          <p:nvPr/>
        </p:nvGrpSpPr>
        <p:grpSpPr>
          <a:xfrm>
            <a:off x="2224963" y="4542159"/>
            <a:ext cx="658850" cy="415582"/>
            <a:chOff x="-1447193" y="1875688"/>
            <a:chExt cx="1149566" cy="887826"/>
          </a:xfrm>
        </p:grpSpPr>
        <p:sp>
          <p:nvSpPr>
            <p:cNvPr id="290" name="Shape 319">
              <a:extLst>
                <a:ext uri="{FF2B5EF4-FFF2-40B4-BE49-F238E27FC236}">
                  <a16:creationId xmlns:a16="http://schemas.microsoft.com/office/drawing/2014/main" id="{0EC18E63-71A1-4B44-BDDE-625E837CE3C1}"/>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1" name="_-36.png">
              <a:extLst>
                <a:ext uri="{FF2B5EF4-FFF2-40B4-BE49-F238E27FC236}">
                  <a16:creationId xmlns:a16="http://schemas.microsoft.com/office/drawing/2014/main" id="{D9769D60-19FF-C243-ADA3-B772F010E36E}"/>
                </a:ext>
              </a:extLst>
            </p:cNvPr>
            <p:cNvPicPr/>
            <p:nvPr/>
          </p:nvPicPr>
          <p:blipFill>
            <a:blip r:embed="rId3"/>
            <a:srcRect l="15445" t="21517" r="15445" b="21517"/>
            <a:stretch>
              <a:fillRect/>
            </a:stretch>
          </p:blipFill>
          <p:spPr>
            <a:xfrm>
              <a:off x="-1071698" y="1966978"/>
              <a:ext cx="345282" cy="284610"/>
            </a:xfrm>
            <a:prstGeom prst="rect">
              <a:avLst/>
            </a:prstGeom>
            <a:ln w="3175" cap="flat">
              <a:noFill/>
              <a:miter lim="400000"/>
            </a:ln>
            <a:effectLst/>
          </p:spPr>
        </p:pic>
        <p:sp>
          <p:nvSpPr>
            <p:cNvPr id="292" name="Shape 321">
              <a:extLst>
                <a:ext uri="{FF2B5EF4-FFF2-40B4-BE49-F238E27FC236}">
                  <a16:creationId xmlns:a16="http://schemas.microsoft.com/office/drawing/2014/main" id="{A93801B8-5207-ED42-9407-39AD90B8B4C3}"/>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93" name="Group 292">
            <a:extLst>
              <a:ext uri="{FF2B5EF4-FFF2-40B4-BE49-F238E27FC236}">
                <a16:creationId xmlns:a16="http://schemas.microsoft.com/office/drawing/2014/main" id="{7E2FD821-A3B0-A247-A666-B29EDD879111}"/>
              </a:ext>
            </a:extLst>
          </p:cNvPr>
          <p:cNvGrpSpPr/>
          <p:nvPr/>
        </p:nvGrpSpPr>
        <p:grpSpPr>
          <a:xfrm>
            <a:off x="3495264" y="4541141"/>
            <a:ext cx="478839" cy="395107"/>
            <a:chOff x="-1032273" y="3368145"/>
            <a:chExt cx="643863" cy="585581"/>
          </a:xfrm>
        </p:grpSpPr>
        <p:pic>
          <p:nvPicPr>
            <p:cNvPr id="294" name="Picture 293">
              <a:extLst>
                <a:ext uri="{FF2B5EF4-FFF2-40B4-BE49-F238E27FC236}">
                  <a16:creationId xmlns:a16="http://schemas.microsoft.com/office/drawing/2014/main" id="{CE205B9A-65FE-3D48-B08F-A9CA4066D09C}"/>
                </a:ext>
              </a:extLst>
            </p:cNvPr>
            <p:cNvPicPr>
              <a:picLocks noChangeAspect="1"/>
            </p:cNvPicPr>
            <p:nvPr/>
          </p:nvPicPr>
          <p:blipFill>
            <a:blip r:embed="rId4"/>
            <a:stretch>
              <a:fillRect/>
            </a:stretch>
          </p:blipFill>
          <p:spPr>
            <a:xfrm>
              <a:off x="-974401" y="3368145"/>
              <a:ext cx="386056" cy="301827"/>
            </a:xfrm>
            <a:prstGeom prst="rect">
              <a:avLst/>
            </a:prstGeom>
          </p:spPr>
        </p:pic>
        <p:sp>
          <p:nvSpPr>
            <p:cNvPr id="295" name="Shape 321">
              <a:extLst>
                <a:ext uri="{FF2B5EF4-FFF2-40B4-BE49-F238E27FC236}">
                  <a16:creationId xmlns:a16="http://schemas.microsoft.com/office/drawing/2014/main" id="{999BE040-67A9-0941-AD4C-A9C9BCEDC659}"/>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96" name="Group 295">
            <a:extLst>
              <a:ext uri="{FF2B5EF4-FFF2-40B4-BE49-F238E27FC236}">
                <a16:creationId xmlns:a16="http://schemas.microsoft.com/office/drawing/2014/main" id="{86698345-01D1-E943-B9D6-297CD75BB5BA}"/>
              </a:ext>
            </a:extLst>
          </p:cNvPr>
          <p:cNvGrpSpPr/>
          <p:nvPr/>
        </p:nvGrpSpPr>
        <p:grpSpPr>
          <a:xfrm>
            <a:off x="4101372" y="4544316"/>
            <a:ext cx="832931" cy="414546"/>
            <a:chOff x="-1202205" y="3307184"/>
            <a:chExt cx="1029965" cy="679776"/>
          </a:xfrm>
        </p:grpSpPr>
        <p:pic>
          <p:nvPicPr>
            <p:cNvPr id="297" name="Picture 296">
              <a:extLst>
                <a:ext uri="{FF2B5EF4-FFF2-40B4-BE49-F238E27FC236}">
                  <a16:creationId xmlns:a16="http://schemas.microsoft.com/office/drawing/2014/main" id="{4D527B8F-36EF-6441-96B4-D91A3AE4EBEF}"/>
                </a:ext>
              </a:extLst>
            </p:cNvPr>
            <p:cNvPicPr>
              <a:picLocks noChangeAspect="1"/>
            </p:cNvPicPr>
            <p:nvPr/>
          </p:nvPicPr>
          <p:blipFill>
            <a:blip r:embed="rId4"/>
            <a:stretch>
              <a:fillRect/>
            </a:stretch>
          </p:blipFill>
          <p:spPr>
            <a:xfrm>
              <a:off x="-974400" y="3307184"/>
              <a:ext cx="385334" cy="344192"/>
            </a:xfrm>
            <a:prstGeom prst="rect">
              <a:avLst/>
            </a:prstGeom>
          </p:spPr>
        </p:pic>
        <p:sp>
          <p:nvSpPr>
            <p:cNvPr id="298" name="Shape 321">
              <a:extLst>
                <a:ext uri="{FF2B5EF4-FFF2-40B4-BE49-F238E27FC236}">
                  <a16:creationId xmlns:a16="http://schemas.microsoft.com/office/drawing/2014/main" id="{E0D97F99-61F6-0D4F-9E37-D32DFF30C6F4}"/>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99" name="Group 298">
            <a:extLst>
              <a:ext uri="{FF2B5EF4-FFF2-40B4-BE49-F238E27FC236}">
                <a16:creationId xmlns:a16="http://schemas.microsoft.com/office/drawing/2014/main" id="{537499CF-255D-2A41-AEA1-D0237D06F40A}"/>
              </a:ext>
            </a:extLst>
          </p:cNvPr>
          <p:cNvGrpSpPr/>
          <p:nvPr/>
        </p:nvGrpSpPr>
        <p:grpSpPr>
          <a:xfrm>
            <a:off x="6296382" y="4553522"/>
            <a:ext cx="296992" cy="240270"/>
            <a:chOff x="-974401" y="3347824"/>
            <a:chExt cx="507871" cy="515867"/>
          </a:xfrm>
        </p:grpSpPr>
        <p:pic>
          <p:nvPicPr>
            <p:cNvPr id="300" name="Picture 299">
              <a:extLst>
                <a:ext uri="{FF2B5EF4-FFF2-40B4-BE49-F238E27FC236}">
                  <a16:creationId xmlns:a16="http://schemas.microsoft.com/office/drawing/2014/main" id="{9B705B3B-85A2-2C49-83CD-B0B4883069C0}"/>
                </a:ext>
              </a:extLst>
            </p:cNvPr>
            <p:cNvPicPr>
              <a:picLocks noChangeAspect="1"/>
            </p:cNvPicPr>
            <p:nvPr/>
          </p:nvPicPr>
          <p:blipFill>
            <a:blip r:embed="rId4"/>
            <a:stretch>
              <a:fillRect/>
            </a:stretch>
          </p:blipFill>
          <p:spPr>
            <a:xfrm>
              <a:off x="-974401" y="3347824"/>
              <a:ext cx="507871" cy="397063"/>
            </a:xfrm>
            <a:prstGeom prst="rect">
              <a:avLst/>
            </a:prstGeom>
          </p:spPr>
        </p:pic>
        <p:sp>
          <p:nvSpPr>
            <p:cNvPr id="301" name="Shape 321">
              <a:extLst>
                <a:ext uri="{FF2B5EF4-FFF2-40B4-BE49-F238E27FC236}">
                  <a16:creationId xmlns:a16="http://schemas.microsoft.com/office/drawing/2014/main" id="{53D03BE8-70A0-414C-A1D8-D64EE9466507}"/>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302" name="Group 301">
            <a:extLst>
              <a:ext uri="{FF2B5EF4-FFF2-40B4-BE49-F238E27FC236}">
                <a16:creationId xmlns:a16="http://schemas.microsoft.com/office/drawing/2014/main" id="{86AFA705-F78D-DA48-9483-23BE5F7BED1C}"/>
              </a:ext>
            </a:extLst>
          </p:cNvPr>
          <p:cNvGrpSpPr/>
          <p:nvPr/>
        </p:nvGrpSpPr>
        <p:grpSpPr>
          <a:xfrm>
            <a:off x="2863247" y="4531855"/>
            <a:ext cx="309280" cy="337430"/>
            <a:chOff x="492045" y="2052385"/>
            <a:chExt cx="512961" cy="679424"/>
          </a:xfrm>
        </p:grpSpPr>
        <p:grpSp>
          <p:nvGrpSpPr>
            <p:cNvPr id="303" name="Group 302">
              <a:extLst>
                <a:ext uri="{FF2B5EF4-FFF2-40B4-BE49-F238E27FC236}">
                  <a16:creationId xmlns:a16="http://schemas.microsoft.com/office/drawing/2014/main" id="{6A803108-CC26-6544-B6FB-BA757C215EB8}"/>
                </a:ext>
              </a:extLst>
            </p:cNvPr>
            <p:cNvGrpSpPr/>
            <p:nvPr/>
          </p:nvGrpSpPr>
          <p:grpSpPr>
            <a:xfrm>
              <a:off x="492045" y="2052385"/>
              <a:ext cx="512961" cy="679424"/>
              <a:chOff x="-1150640" y="975509"/>
              <a:chExt cx="512961" cy="679424"/>
            </a:xfrm>
          </p:grpSpPr>
          <p:sp>
            <p:nvSpPr>
              <p:cNvPr id="305" name="Shape 319">
                <a:extLst>
                  <a:ext uri="{FF2B5EF4-FFF2-40B4-BE49-F238E27FC236}">
                    <a16:creationId xmlns:a16="http://schemas.microsoft.com/office/drawing/2014/main" id="{116B868B-3A58-AD49-810C-B8C38F87916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6" name="Shape 321">
                <a:extLst>
                  <a:ext uri="{FF2B5EF4-FFF2-40B4-BE49-F238E27FC236}">
                    <a16:creationId xmlns:a16="http://schemas.microsoft.com/office/drawing/2014/main" id="{63EDC9B5-C4A3-4949-BC30-AF8F051F8C60}"/>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304" name="Picture 303">
              <a:extLst>
                <a:ext uri="{FF2B5EF4-FFF2-40B4-BE49-F238E27FC236}">
                  <a16:creationId xmlns:a16="http://schemas.microsoft.com/office/drawing/2014/main" id="{9C5BDE75-633B-5346-B4AC-B1C83A8DDD2F}"/>
                </a:ext>
              </a:extLst>
            </p:cNvPr>
            <p:cNvPicPr>
              <a:picLocks noChangeAspect="1"/>
            </p:cNvPicPr>
            <p:nvPr/>
          </p:nvPicPr>
          <p:blipFill>
            <a:blip r:embed="rId5"/>
            <a:stretch>
              <a:fillRect/>
            </a:stretch>
          </p:blipFill>
          <p:spPr>
            <a:xfrm>
              <a:off x="610438" y="2125994"/>
              <a:ext cx="283792" cy="317179"/>
            </a:xfrm>
            <a:prstGeom prst="rect">
              <a:avLst/>
            </a:prstGeom>
          </p:spPr>
        </p:pic>
      </p:grpSp>
      <p:grpSp>
        <p:nvGrpSpPr>
          <p:cNvPr id="307" name="Group 306">
            <a:extLst>
              <a:ext uri="{FF2B5EF4-FFF2-40B4-BE49-F238E27FC236}">
                <a16:creationId xmlns:a16="http://schemas.microsoft.com/office/drawing/2014/main" id="{2F30F17D-9741-DD49-825D-81BD51509746}"/>
              </a:ext>
            </a:extLst>
          </p:cNvPr>
          <p:cNvGrpSpPr/>
          <p:nvPr/>
        </p:nvGrpSpPr>
        <p:grpSpPr>
          <a:xfrm>
            <a:off x="4966657" y="4535797"/>
            <a:ext cx="658850" cy="423180"/>
            <a:chOff x="359426" y="3501579"/>
            <a:chExt cx="1291390" cy="844238"/>
          </a:xfrm>
        </p:grpSpPr>
        <p:grpSp>
          <p:nvGrpSpPr>
            <p:cNvPr id="308" name="Group 307">
              <a:extLst>
                <a:ext uri="{FF2B5EF4-FFF2-40B4-BE49-F238E27FC236}">
                  <a16:creationId xmlns:a16="http://schemas.microsoft.com/office/drawing/2014/main" id="{4ABAF2BF-5014-E04A-917F-45A57D3FCDF9}"/>
                </a:ext>
              </a:extLst>
            </p:cNvPr>
            <p:cNvGrpSpPr/>
            <p:nvPr/>
          </p:nvGrpSpPr>
          <p:grpSpPr>
            <a:xfrm>
              <a:off x="359426" y="3501579"/>
              <a:ext cx="1291390" cy="844238"/>
              <a:chOff x="-1283259" y="975509"/>
              <a:chExt cx="1291390" cy="844238"/>
            </a:xfrm>
          </p:grpSpPr>
          <p:sp>
            <p:nvSpPr>
              <p:cNvPr id="310" name="Shape 319">
                <a:extLst>
                  <a:ext uri="{FF2B5EF4-FFF2-40B4-BE49-F238E27FC236}">
                    <a16:creationId xmlns:a16="http://schemas.microsoft.com/office/drawing/2014/main" id="{8796A7D1-6100-D548-959B-C9B5C374EC82}"/>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11" name="Shape 321">
                <a:extLst>
                  <a:ext uri="{FF2B5EF4-FFF2-40B4-BE49-F238E27FC236}">
                    <a16:creationId xmlns:a16="http://schemas.microsoft.com/office/drawing/2014/main" id="{6178164C-4F84-E549-928C-885E1E652295}"/>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309" name="Picture 308">
              <a:extLst>
                <a:ext uri="{FF2B5EF4-FFF2-40B4-BE49-F238E27FC236}">
                  <a16:creationId xmlns:a16="http://schemas.microsoft.com/office/drawing/2014/main" id="{7FDF0FEE-F3BA-5A45-B025-46FC20AD9C30}"/>
                </a:ext>
              </a:extLst>
            </p:cNvPr>
            <p:cNvPicPr>
              <a:picLocks noChangeAspect="1"/>
            </p:cNvPicPr>
            <p:nvPr/>
          </p:nvPicPr>
          <p:blipFill>
            <a:blip r:embed="rId6"/>
            <a:stretch>
              <a:fillRect/>
            </a:stretch>
          </p:blipFill>
          <p:spPr>
            <a:xfrm>
              <a:off x="560668" y="3551893"/>
              <a:ext cx="337780" cy="274937"/>
            </a:xfrm>
            <a:prstGeom prst="rect">
              <a:avLst/>
            </a:prstGeom>
          </p:spPr>
        </p:pic>
      </p:grpSp>
      <p:grpSp>
        <p:nvGrpSpPr>
          <p:cNvPr id="312" name="Group 311">
            <a:extLst>
              <a:ext uri="{FF2B5EF4-FFF2-40B4-BE49-F238E27FC236}">
                <a16:creationId xmlns:a16="http://schemas.microsoft.com/office/drawing/2014/main" id="{987D3538-1DD9-AA49-A200-C1EBE91B7677}"/>
              </a:ext>
            </a:extLst>
          </p:cNvPr>
          <p:cNvGrpSpPr/>
          <p:nvPr/>
        </p:nvGrpSpPr>
        <p:grpSpPr>
          <a:xfrm>
            <a:off x="5698432" y="4539774"/>
            <a:ext cx="227789" cy="259708"/>
            <a:chOff x="520052" y="4273413"/>
            <a:chExt cx="456947" cy="558157"/>
          </a:xfrm>
        </p:grpSpPr>
        <p:grpSp>
          <p:nvGrpSpPr>
            <p:cNvPr id="313" name="Group 312">
              <a:extLst>
                <a:ext uri="{FF2B5EF4-FFF2-40B4-BE49-F238E27FC236}">
                  <a16:creationId xmlns:a16="http://schemas.microsoft.com/office/drawing/2014/main" id="{0DF5247E-02D6-7C4E-BDA0-72F905FC7DEC}"/>
                </a:ext>
              </a:extLst>
            </p:cNvPr>
            <p:cNvGrpSpPr/>
            <p:nvPr/>
          </p:nvGrpSpPr>
          <p:grpSpPr>
            <a:xfrm>
              <a:off x="520052" y="4273413"/>
              <a:ext cx="456947" cy="558157"/>
              <a:chOff x="-1122633" y="975509"/>
              <a:chExt cx="456947" cy="558157"/>
            </a:xfrm>
          </p:grpSpPr>
          <p:sp>
            <p:nvSpPr>
              <p:cNvPr id="315" name="Shape 319">
                <a:extLst>
                  <a:ext uri="{FF2B5EF4-FFF2-40B4-BE49-F238E27FC236}">
                    <a16:creationId xmlns:a16="http://schemas.microsoft.com/office/drawing/2014/main" id="{EF82EE02-468D-994B-8CEB-7053D6A6DC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6" name="Shape 321">
                <a:extLst>
                  <a:ext uri="{FF2B5EF4-FFF2-40B4-BE49-F238E27FC236}">
                    <a16:creationId xmlns:a16="http://schemas.microsoft.com/office/drawing/2014/main" id="{66171A79-8DE0-FD4B-9435-5D91936BE5D1}"/>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314" name="Picture 313">
              <a:extLst>
                <a:ext uri="{FF2B5EF4-FFF2-40B4-BE49-F238E27FC236}">
                  <a16:creationId xmlns:a16="http://schemas.microsoft.com/office/drawing/2014/main" id="{7956CAE9-69A5-5646-920D-92BBC875BDF2}"/>
                </a:ext>
              </a:extLst>
            </p:cNvPr>
            <p:cNvPicPr>
              <a:picLocks noChangeAspect="1"/>
            </p:cNvPicPr>
            <p:nvPr/>
          </p:nvPicPr>
          <p:blipFill>
            <a:blip r:embed="rId7"/>
            <a:stretch>
              <a:fillRect/>
            </a:stretch>
          </p:blipFill>
          <p:spPr>
            <a:xfrm>
              <a:off x="561452" y="4373944"/>
              <a:ext cx="357806" cy="244355"/>
            </a:xfrm>
            <a:prstGeom prst="rect">
              <a:avLst/>
            </a:prstGeom>
          </p:spPr>
        </p:pic>
      </p:grpSp>
      <p:grpSp>
        <p:nvGrpSpPr>
          <p:cNvPr id="317" name="Group 316">
            <a:extLst>
              <a:ext uri="{FF2B5EF4-FFF2-40B4-BE49-F238E27FC236}">
                <a16:creationId xmlns:a16="http://schemas.microsoft.com/office/drawing/2014/main" id="{E25F5818-A5CC-134C-BA46-7DE396E78138}"/>
              </a:ext>
            </a:extLst>
          </p:cNvPr>
          <p:cNvGrpSpPr/>
          <p:nvPr/>
        </p:nvGrpSpPr>
        <p:grpSpPr>
          <a:xfrm>
            <a:off x="6970657" y="4548363"/>
            <a:ext cx="226920" cy="237854"/>
            <a:chOff x="541005" y="5725926"/>
            <a:chExt cx="456947" cy="552367"/>
          </a:xfrm>
        </p:grpSpPr>
        <p:grpSp>
          <p:nvGrpSpPr>
            <p:cNvPr id="318" name="Group 317">
              <a:extLst>
                <a:ext uri="{FF2B5EF4-FFF2-40B4-BE49-F238E27FC236}">
                  <a16:creationId xmlns:a16="http://schemas.microsoft.com/office/drawing/2014/main" id="{110077A8-22CA-814D-AAFA-DB0FB5008A7F}"/>
                </a:ext>
              </a:extLst>
            </p:cNvPr>
            <p:cNvGrpSpPr/>
            <p:nvPr/>
          </p:nvGrpSpPr>
          <p:grpSpPr>
            <a:xfrm>
              <a:off x="541005" y="5725926"/>
              <a:ext cx="456947" cy="552367"/>
              <a:chOff x="-1122633" y="975509"/>
              <a:chExt cx="456947" cy="552367"/>
            </a:xfrm>
          </p:grpSpPr>
          <p:sp>
            <p:nvSpPr>
              <p:cNvPr id="320" name="Shape 319">
                <a:extLst>
                  <a:ext uri="{FF2B5EF4-FFF2-40B4-BE49-F238E27FC236}">
                    <a16:creationId xmlns:a16="http://schemas.microsoft.com/office/drawing/2014/main" id="{97812EE0-B130-5D4B-BAE5-09F0732AB3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1" name="Shape 321">
                <a:extLst>
                  <a:ext uri="{FF2B5EF4-FFF2-40B4-BE49-F238E27FC236}">
                    <a16:creationId xmlns:a16="http://schemas.microsoft.com/office/drawing/2014/main" id="{95470599-7A58-B24C-AAB1-94F714AD51C3}"/>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319" name="Picture 318">
              <a:extLst>
                <a:ext uri="{FF2B5EF4-FFF2-40B4-BE49-F238E27FC236}">
                  <a16:creationId xmlns:a16="http://schemas.microsoft.com/office/drawing/2014/main" id="{435DEA29-9DD0-AB41-A0E6-1219A0C0E9B0}"/>
                </a:ext>
              </a:extLst>
            </p:cNvPr>
            <p:cNvPicPr>
              <a:picLocks noChangeAspect="1"/>
            </p:cNvPicPr>
            <p:nvPr/>
          </p:nvPicPr>
          <p:blipFill>
            <a:blip r:embed="rId8"/>
            <a:stretch>
              <a:fillRect/>
            </a:stretch>
          </p:blipFill>
          <p:spPr>
            <a:xfrm>
              <a:off x="585455" y="5816278"/>
              <a:ext cx="358684" cy="260861"/>
            </a:xfrm>
            <a:prstGeom prst="rect">
              <a:avLst/>
            </a:prstGeom>
          </p:spPr>
        </p:pic>
      </p:grpSp>
      <p:grpSp>
        <p:nvGrpSpPr>
          <p:cNvPr id="322" name="Group 321">
            <a:extLst>
              <a:ext uri="{FF2B5EF4-FFF2-40B4-BE49-F238E27FC236}">
                <a16:creationId xmlns:a16="http://schemas.microsoft.com/office/drawing/2014/main" id="{817041FE-B81E-754B-9280-72F942958EB4}"/>
              </a:ext>
            </a:extLst>
          </p:cNvPr>
          <p:cNvGrpSpPr/>
          <p:nvPr/>
        </p:nvGrpSpPr>
        <p:grpSpPr>
          <a:xfrm>
            <a:off x="3127596" y="387544"/>
            <a:ext cx="288152" cy="360068"/>
            <a:chOff x="9042960" y="521717"/>
            <a:chExt cx="518622" cy="587091"/>
          </a:xfrm>
        </p:grpSpPr>
        <p:grpSp>
          <p:nvGrpSpPr>
            <p:cNvPr id="323" name="Group 322">
              <a:extLst>
                <a:ext uri="{FF2B5EF4-FFF2-40B4-BE49-F238E27FC236}">
                  <a16:creationId xmlns:a16="http://schemas.microsoft.com/office/drawing/2014/main" id="{B1021BEF-A4F2-134C-890D-A44CB4DAEF3E}"/>
                </a:ext>
              </a:extLst>
            </p:cNvPr>
            <p:cNvGrpSpPr/>
            <p:nvPr/>
          </p:nvGrpSpPr>
          <p:grpSpPr>
            <a:xfrm>
              <a:off x="9042960" y="521717"/>
              <a:ext cx="518622" cy="587091"/>
              <a:chOff x="-1184308" y="975509"/>
              <a:chExt cx="518622" cy="587091"/>
            </a:xfrm>
          </p:grpSpPr>
          <p:sp>
            <p:nvSpPr>
              <p:cNvPr id="325" name="Shape 319">
                <a:extLst>
                  <a:ext uri="{FF2B5EF4-FFF2-40B4-BE49-F238E27FC236}">
                    <a16:creationId xmlns:a16="http://schemas.microsoft.com/office/drawing/2014/main" id="{2E12A9E1-D9D1-4B42-A53B-3A93DFE404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6" name="Shape 321">
                <a:extLst>
                  <a:ext uri="{FF2B5EF4-FFF2-40B4-BE49-F238E27FC236}">
                    <a16:creationId xmlns:a16="http://schemas.microsoft.com/office/drawing/2014/main" id="{1849029F-9937-D049-A8D9-7E95BAB83726}"/>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324" name="Picture 323">
              <a:extLst>
                <a:ext uri="{FF2B5EF4-FFF2-40B4-BE49-F238E27FC236}">
                  <a16:creationId xmlns:a16="http://schemas.microsoft.com/office/drawing/2014/main" id="{4BE84BC9-063B-0B4F-AC36-890AF7F5779A}"/>
                </a:ext>
              </a:extLst>
            </p:cNvPr>
            <p:cNvPicPr>
              <a:picLocks noChangeAspect="1"/>
            </p:cNvPicPr>
            <p:nvPr/>
          </p:nvPicPr>
          <p:blipFill>
            <a:blip r:embed="rId9"/>
            <a:stretch>
              <a:fillRect/>
            </a:stretch>
          </p:blipFill>
          <p:spPr>
            <a:xfrm>
              <a:off x="9198214" y="617087"/>
              <a:ext cx="284061" cy="284061"/>
            </a:xfrm>
            <a:prstGeom prst="rect">
              <a:avLst/>
            </a:prstGeom>
          </p:spPr>
        </p:pic>
      </p:grpSp>
      <p:grpSp>
        <p:nvGrpSpPr>
          <p:cNvPr id="327" name="Group 326">
            <a:extLst>
              <a:ext uri="{FF2B5EF4-FFF2-40B4-BE49-F238E27FC236}">
                <a16:creationId xmlns:a16="http://schemas.microsoft.com/office/drawing/2014/main" id="{AD851ECD-7ABA-8345-B712-5D7FE8D07EC5}"/>
              </a:ext>
            </a:extLst>
          </p:cNvPr>
          <p:cNvGrpSpPr/>
          <p:nvPr/>
        </p:nvGrpSpPr>
        <p:grpSpPr>
          <a:xfrm>
            <a:off x="4194662" y="389173"/>
            <a:ext cx="1056347" cy="397497"/>
            <a:chOff x="9102274" y="1210854"/>
            <a:chExt cx="1901236" cy="648119"/>
          </a:xfrm>
        </p:grpSpPr>
        <p:grpSp>
          <p:nvGrpSpPr>
            <p:cNvPr id="328" name="Group 327">
              <a:extLst>
                <a:ext uri="{FF2B5EF4-FFF2-40B4-BE49-F238E27FC236}">
                  <a16:creationId xmlns:a16="http://schemas.microsoft.com/office/drawing/2014/main" id="{4AA63948-884C-9149-B7C3-1289BA550E01}"/>
                </a:ext>
              </a:extLst>
            </p:cNvPr>
            <p:cNvGrpSpPr/>
            <p:nvPr/>
          </p:nvGrpSpPr>
          <p:grpSpPr>
            <a:xfrm>
              <a:off x="9102274" y="1210854"/>
              <a:ext cx="1901236" cy="648119"/>
              <a:chOff x="-1124987" y="972698"/>
              <a:chExt cx="1901236" cy="648119"/>
            </a:xfrm>
          </p:grpSpPr>
          <p:sp>
            <p:nvSpPr>
              <p:cNvPr id="330" name="Shape 319">
                <a:extLst>
                  <a:ext uri="{FF2B5EF4-FFF2-40B4-BE49-F238E27FC236}">
                    <a16:creationId xmlns:a16="http://schemas.microsoft.com/office/drawing/2014/main" id="{900C3F4A-B0A9-D14E-985A-E1ED9A656E4A}"/>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1" name="Shape 321">
                <a:extLst>
                  <a:ext uri="{FF2B5EF4-FFF2-40B4-BE49-F238E27FC236}">
                    <a16:creationId xmlns:a16="http://schemas.microsoft.com/office/drawing/2014/main" id="{547FB4A5-A0E7-564D-AD15-357BC17BA9A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329" name="Picture 328">
              <a:extLst>
                <a:ext uri="{FF2B5EF4-FFF2-40B4-BE49-F238E27FC236}">
                  <a16:creationId xmlns:a16="http://schemas.microsoft.com/office/drawing/2014/main" id="{7FFC9368-5D85-D643-A349-9D89EB928224}"/>
                </a:ext>
              </a:extLst>
            </p:cNvPr>
            <p:cNvPicPr>
              <a:picLocks noChangeAspect="1"/>
            </p:cNvPicPr>
            <p:nvPr/>
          </p:nvPicPr>
          <p:blipFill>
            <a:blip r:embed="rId10"/>
            <a:stretch>
              <a:fillRect/>
            </a:stretch>
          </p:blipFill>
          <p:spPr>
            <a:xfrm>
              <a:off x="9739337" y="1285355"/>
              <a:ext cx="245254" cy="359123"/>
            </a:xfrm>
            <a:prstGeom prst="rect">
              <a:avLst/>
            </a:prstGeom>
          </p:spPr>
        </p:pic>
      </p:grpSp>
      <p:grpSp>
        <p:nvGrpSpPr>
          <p:cNvPr id="332" name="Group 331">
            <a:extLst>
              <a:ext uri="{FF2B5EF4-FFF2-40B4-BE49-F238E27FC236}">
                <a16:creationId xmlns:a16="http://schemas.microsoft.com/office/drawing/2014/main" id="{333181CF-B38C-844E-AB42-FAE6E4B2995C}"/>
              </a:ext>
            </a:extLst>
          </p:cNvPr>
          <p:cNvGrpSpPr/>
          <p:nvPr/>
        </p:nvGrpSpPr>
        <p:grpSpPr>
          <a:xfrm>
            <a:off x="6950999" y="389930"/>
            <a:ext cx="250467" cy="366173"/>
            <a:chOff x="9108478" y="3469241"/>
            <a:chExt cx="458460" cy="587091"/>
          </a:xfrm>
        </p:grpSpPr>
        <p:grpSp>
          <p:nvGrpSpPr>
            <p:cNvPr id="333" name="Group 332">
              <a:extLst>
                <a:ext uri="{FF2B5EF4-FFF2-40B4-BE49-F238E27FC236}">
                  <a16:creationId xmlns:a16="http://schemas.microsoft.com/office/drawing/2014/main" id="{E14546C1-9CD8-0C4D-8D33-4E5767A02DCE}"/>
                </a:ext>
              </a:extLst>
            </p:cNvPr>
            <p:cNvGrpSpPr/>
            <p:nvPr/>
          </p:nvGrpSpPr>
          <p:grpSpPr>
            <a:xfrm>
              <a:off x="9108478" y="3469241"/>
              <a:ext cx="458460" cy="587091"/>
              <a:chOff x="-1123382" y="975509"/>
              <a:chExt cx="458460" cy="587091"/>
            </a:xfrm>
          </p:grpSpPr>
          <p:sp>
            <p:nvSpPr>
              <p:cNvPr id="335" name="Shape 319">
                <a:extLst>
                  <a:ext uri="{FF2B5EF4-FFF2-40B4-BE49-F238E27FC236}">
                    <a16:creationId xmlns:a16="http://schemas.microsoft.com/office/drawing/2014/main" id="{418C7707-2899-2942-A209-ABFEF09B425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6" name="Shape 321">
                <a:extLst>
                  <a:ext uri="{FF2B5EF4-FFF2-40B4-BE49-F238E27FC236}">
                    <a16:creationId xmlns:a16="http://schemas.microsoft.com/office/drawing/2014/main" id="{E42556CA-025E-5542-B972-B1323A566B21}"/>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334" name="Picture 333">
              <a:extLst>
                <a:ext uri="{FF2B5EF4-FFF2-40B4-BE49-F238E27FC236}">
                  <a16:creationId xmlns:a16="http://schemas.microsoft.com/office/drawing/2014/main" id="{85ADC53C-4FB7-F24B-9E1F-52BFEC6ECF38}"/>
                </a:ext>
              </a:extLst>
            </p:cNvPr>
            <p:cNvPicPr>
              <a:picLocks noChangeAspect="1"/>
            </p:cNvPicPr>
            <p:nvPr/>
          </p:nvPicPr>
          <p:blipFill>
            <a:blip r:embed="rId11"/>
            <a:stretch>
              <a:fillRect/>
            </a:stretch>
          </p:blipFill>
          <p:spPr>
            <a:xfrm>
              <a:off x="9157533" y="3581466"/>
              <a:ext cx="353726" cy="251332"/>
            </a:xfrm>
            <a:prstGeom prst="rect">
              <a:avLst/>
            </a:prstGeom>
          </p:spPr>
        </p:pic>
      </p:grpSp>
      <p:grpSp>
        <p:nvGrpSpPr>
          <p:cNvPr id="337" name="Group 336">
            <a:extLst>
              <a:ext uri="{FF2B5EF4-FFF2-40B4-BE49-F238E27FC236}">
                <a16:creationId xmlns:a16="http://schemas.microsoft.com/office/drawing/2014/main" id="{414F507E-B388-FF4A-A1A0-69F33B35215A}"/>
              </a:ext>
            </a:extLst>
          </p:cNvPr>
          <p:cNvGrpSpPr/>
          <p:nvPr/>
        </p:nvGrpSpPr>
        <p:grpSpPr>
          <a:xfrm>
            <a:off x="7480654" y="411916"/>
            <a:ext cx="273112" cy="332924"/>
            <a:chOff x="9104471" y="4216001"/>
            <a:chExt cx="466474" cy="587091"/>
          </a:xfrm>
        </p:grpSpPr>
        <p:grpSp>
          <p:nvGrpSpPr>
            <p:cNvPr id="338" name="Group 337">
              <a:extLst>
                <a:ext uri="{FF2B5EF4-FFF2-40B4-BE49-F238E27FC236}">
                  <a16:creationId xmlns:a16="http://schemas.microsoft.com/office/drawing/2014/main" id="{1534F3C4-3678-CD4A-B65D-B4778E01305A}"/>
                </a:ext>
              </a:extLst>
            </p:cNvPr>
            <p:cNvGrpSpPr/>
            <p:nvPr/>
          </p:nvGrpSpPr>
          <p:grpSpPr>
            <a:xfrm>
              <a:off x="9104471" y="4216001"/>
              <a:ext cx="466474" cy="587091"/>
              <a:chOff x="-1127388" y="975509"/>
              <a:chExt cx="466474" cy="587091"/>
            </a:xfrm>
          </p:grpSpPr>
          <p:sp>
            <p:nvSpPr>
              <p:cNvPr id="340" name="Shape 319">
                <a:extLst>
                  <a:ext uri="{FF2B5EF4-FFF2-40B4-BE49-F238E27FC236}">
                    <a16:creationId xmlns:a16="http://schemas.microsoft.com/office/drawing/2014/main" id="{6239A35E-A98A-9A4B-B7FA-30EE7B4966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43" name="Shape 321">
                <a:extLst>
                  <a:ext uri="{FF2B5EF4-FFF2-40B4-BE49-F238E27FC236}">
                    <a16:creationId xmlns:a16="http://schemas.microsoft.com/office/drawing/2014/main" id="{4E352FA4-7192-C04F-82C1-B42505C72678}"/>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339" name="Picture 338">
              <a:extLst>
                <a:ext uri="{FF2B5EF4-FFF2-40B4-BE49-F238E27FC236}">
                  <a16:creationId xmlns:a16="http://schemas.microsoft.com/office/drawing/2014/main" id="{252C7900-07BF-024F-963F-1713103321BC}"/>
                </a:ext>
              </a:extLst>
            </p:cNvPr>
            <p:cNvPicPr>
              <a:picLocks noChangeAspect="1"/>
            </p:cNvPicPr>
            <p:nvPr/>
          </p:nvPicPr>
          <p:blipFill>
            <a:blip r:embed="rId12"/>
            <a:stretch>
              <a:fillRect/>
            </a:stretch>
          </p:blipFill>
          <p:spPr>
            <a:xfrm>
              <a:off x="9156387" y="4300252"/>
              <a:ext cx="347377" cy="272268"/>
            </a:xfrm>
            <a:prstGeom prst="rect">
              <a:avLst/>
            </a:prstGeom>
          </p:spPr>
        </p:pic>
      </p:grpSp>
      <p:grpSp>
        <p:nvGrpSpPr>
          <p:cNvPr id="344" name="Group 343">
            <a:extLst>
              <a:ext uri="{FF2B5EF4-FFF2-40B4-BE49-F238E27FC236}">
                <a16:creationId xmlns:a16="http://schemas.microsoft.com/office/drawing/2014/main" id="{4DABCEE9-C2A9-8043-92B2-78837FCC7FB8}"/>
              </a:ext>
            </a:extLst>
          </p:cNvPr>
          <p:cNvGrpSpPr/>
          <p:nvPr/>
        </p:nvGrpSpPr>
        <p:grpSpPr>
          <a:xfrm>
            <a:off x="6306646" y="385562"/>
            <a:ext cx="573875" cy="406575"/>
            <a:chOff x="8881392" y="4870546"/>
            <a:chExt cx="1032871" cy="662921"/>
          </a:xfrm>
        </p:grpSpPr>
        <p:grpSp>
          <p:nvGrpSpPr>
            <p:cNvPr id="345" name="Group 344">
              <a:extLst>
                <a:ext uri="{FF2B5EF4-FFF2-40B4-BE49-F238E27FC236}">
                  <a16:creationId xmlns:a16="http://schemas.microsoft.com/office/drawing/2014/main" id="{EEF7B460-BEBB-8143-97C0-1467143F3C30}"/>
                </a:ext>
              </a:extLst>
            </p:cNvPr>
            <p:cNvGrpSpPr/>
            <p:nvPr/>
          </p:nvGrpSpPr>
          <p:grpSpPr>
            <a:xfrm>
              <a:off x="8881392" y="4870546"/>
              <a:ext cx="1032871" cy="662921"/>
              <a:chOff x="-1350476" y="975509"/>
              <a:chExt cx="1032871" cy="662921"/>
            </a:xfrm>
          </p:grpSpPr>
          <p:sp>
            <p:nvSpPr>
              <p:cNvPr id="355" name="Shape 319">
                <a:extLst>
                  <a:ext uri="{FF2B5EF4-FFF2-40B4-BE49-F238E27FC236}">
                    <a16:creationId xmlns:a16="http://schemas.microsoft.com/office/drawing/2014/main" id="{8D1E4C8F-EC8B-8641-98B1-405ACD77778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6" name="Shape 321">
                <a:extLst>
                  <a:ext uri="{FF2B5EF4-FFF2-40B4-BE49-F238E27FC236}">
                    <a16:creationId xmlns:a16="http://schemas.microsoft.com/office/drawing/2014/main" id="{70E2D4E8-616E-6945-A0A5-329AD2591D60}"/>
                  </a:ext>
                </a:extLst>
              </p:cNvPr>
              <p:cNvSpPr/>
              <p:nvPr/>
            </p:nvSpPr>
            <p:spPr>
              <a:xfrm>
                <a:off x="-1350476" y="1487881"/>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354" name="Picture 353">
              <a:extLst>
                <a:ext uri="{FF2B5EF4-FFF2-40B4-BE49-F238E27FC236}">
                  <a16:creationId xmlns:a16="http://schemas.microsoft.com/office/drawing/2014/main" id="{567CE67B-2F64-A441-A76A-0C277B47D8CE}"/>
                </a:ext>
              </a:extLst>
            </p:cNvPr>
            <p:cNvPicPr>
              <a:picLocks noChangeAspect="1"/>
            </p:cNvPicPr>
            <p:nvPr/>
          </p:nvPicPr>
          <p:blipFill>
            <a:blip r:embed="rId13"/>
            <a:stretch>
              <a:fillRect/>
            </a:stretch>
          </p:blipFill>
          <p:spPr>
            <a:xfrm>
              <a:off x="9164404" y="4928016"/>
              <a:ext cx="339361" cy="339361"/>
            </a:xfrm>
            <a:prstGeom prst="rect">
              <a:avLst/>
            </a:prstGeom>
          </p:spPr>
        </p:pic>
      </p:grpSp>
      <p:grpSp>
        <p:nvGrpSpPr>
          <p:cNvPr id="357" name="Group 356">
            <a:extLst>
              <a:ext uri="{FF2B5EF4-FFF2-40B4-BE49-F238E27FC236}">
                <a16:creationId xmlns:a16="http://schemas.microsoft.com/office/drawing/2014/main" id="{4E81284A-71A2-484B-A780-CBD386A19C92}"/>
              </a:ext>
            </a:extLst>
          </p:cNvPr>
          <p:cNvGrpSpPr/>
          <p:nvPr/>
        </p:nvGrpSpPr>
        <p:grpSpPr>
          <a:xfrm>
            <a:off x="3565891" y="378185"/>
            <a:ext cx="577081" cy="401131"/>
            <a:chOff x="9025123" y="5666816"/>
            <a:chExt cx="964851" cy="572753"/>
          </a:xfrm>
        </p:grpSpPr>
        <p:grpSp>
          <p:nvGrpSpPr>
            <p:cNvPr id="358" name="Group 357">
              <a:extLst>
                <a:ext uri="{FF2B5EF4-FFF2-40B4-BE49-F238E27FC236}">
                  <a16:creationId xmlns:a16="http://schemas.microsoft.com/office/drawing/2014/main" id="{5C7B158E-1212-EF4B-B488-5F30B89D0FF6}"/>
                </a:ext>
              </a:extLst>
            </p:cNvPr>
            <p:cNvGrpSpPr/>
            <p:nvPr/>
          </p:nvGrpSpPr>
          <p:grpSpPr>
            <a:xfrm>
              <a:off x="9025123" y="5666816"/>
              <a:ext cx="964851" cy="572753"/>
              <a:chOff x="-1206738" y="975509"/>
              <a:chExt cx="964851" cy="572753"/>
            </a:xfrm>
          </p:grpSpPr>
          <p:sp>
            <p:nvSpPr>
              <p:cNvPr id="360" name="Shape 319">
                <a:extLst>
                  <a:ext uri="{FF2B5EF4-FFF2-40B4-BE49-F238E27FC236}">
                    <a16:creationId xmlns:a16="http://schemas.microsoft.com/office/drawing/2014/main" id="{86B5DFC5-5CB9-7D4E-B3F3-E38ED768E0A9}"/>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1" name="Shape 321">
                <a:extLst>
                  <a:ext uri="{FF2B5EF4-FFF2-40B4-BE49-F238E27FC236}">
                    <a16:creationId xmlns:a16="http://schemas.microsoft.com/office/drawing/2014/main" id="{AD016B30-662C-3C4E-A4F8-B7995868F0EB}"/>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59" name="Picture 358">
              <a:extLst>
                <a:ext uri="{FF2B5EF4-FFF2-40B4-BE49-F238E27FC236}">
                  <a16:creationId xmlns:a16="http://schemas.microsoft.com/office/drawing/2014/main" id="{E6B02366-30A3-A84E-839C-B7BE8CF6CE7D}"/>
                </a:ext>
              </a:extLst>
            </p:cNvPr>
            <p:cNvPicPr>
              <a:picLocks noChangeAspect="1"/>
            </p:cNvPicPr>
            <p:nvPr/>
          </p:nvPicPr>
          <p:blipFill>
            <a:blip r:embed="rId14"/>
            <a:stretch>
              <a:fillRect/>
            </a:stretch>
          </p:blipFill>
          <p:spPr>
            <a:xfrm>
              <a:off x="9177279" y="5670743"/>
              <a:ext cx="319761" cy="357379"/>
            </a:xfrm>
            <a:prstGeom prst="rect">
              <a:avLst/>
            </a:prstGeom>
          </p:spPr>
        </p:pic>
      </p:grpSp>
      <p:grpSp>
        <p:nvGrpSpPr>
          <p:cNvPr id="362" name="Group 361">
            <a:extLst>
              <a:ext uri="{FF2B5EF4-FFF2-40B4-BE49-F238E27FC236}">
                <a16:creationId xmlns:a16="http://schemas.microsoft.com/office/drawing/2014/main" id="{4D72D3BA-6526-4747-B41A-DD6A7C569B2B}"/>
              </a:ext>
            </a:extLst>
          </p:cNvPr>
          <p:cNvGrpSpPr/>
          <p:nvPr/>
        </p:nvGrpSpPr>
        <p:grpSpPr>
          <a:xfrm>
            <a:off x="5697645" y="393468"/>
            <a:ext cx="423193" cy="395773"/>
            <a:chOff x="9077221" y="2670742"/>
            <a:chExt cx="761670" cy="645308"/>
          </a:xfrm>
        </p:grpSpPr>
        <p:grpSp>
          <p:nvGrpSpPr>
            <p:cNvPr id="363" name="Group 362">
              <a:extLst>
                <a:ext uri="{FF2B5EF4-FFF2-40B4-BE49-F238E27FC236}">
                  <a16:creationId xmlns:a16="http://schemas.microsoft.com/office/drawing/2014/main" id="{4531CD2A-459F-9C47-93A3-98DD5CA5AB9D}"/>
                </a:ext>
              </a:extLst>
            </p:cNvPr>
            <p:cNvGrpSpPr/>
            <p:nvPr/>
          </p:nvGrpSpPr>
          <p:grpSpPr>
            <a:xfrm>
              <a:off x="9077221" y="2670742"/>
              <a:ext cx="761670" cy="645308"/>
              <a:chOff x="-1154639" y="975509"/>
              <a:chExt cx="761670" cy="645308"/>
            </a:xfrm>
          </p:grpSpPr>
          <p:sp>
            <p:nvSpPr>
              <p:cNvPr id="365" name="Shape 319">
                <a:extLst>
                  <a:ext uri="{FF2B5EF4-FFF2-40B4-BE49-F238E27FC236}">
                    <a16:creationId xmlns:a16="http://schemas.microsoft.com/office/drawing/2014/main" id="{019AE804-4A2F-F241-9BEA-A45900E6B6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6" name="Shape 321">
                <a:extLst>
                  <a:ext uri="{FF2B5EF4-FFF2-40B4-BE49-F238E27FC236}">
                    <a16:creationId xmlns:a16="http://schemas.microsoft.com/office/drawing/2014/main" id="{E9F1F417-3A20-B844-9DB0-7B78EF04DFC1}"/>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64" name="Picture 363">
              <a:extLst>
                <a:ext uri="{FF2B5EF4-FFF2-40B4-BE49-F238E27FC236}">
                  <a16:creationId xmlns:a16="http://schemas.microsoft.com/office/drawing/2014/main" id="{15FC947A-A0C2-8043-9E41-DD6E04765DBE}"/>
                </a:ext>
              </a:extLst>
            </p:cNvPr>
            <p:cNvPicPr>
              <a:picLocks noChangeAspect="1"/>
            </p:cNvPicPr>
            <p:nvPr/>
          </p:nvPicPr>
          <p:blipFill>
            <a:blip r:embed="rId15"/>
            <a:stretch>
              <a:fillRect/>
            </a:stretch>
          </p:blipFill>
          <p:spPr>
            <a:xfrm>
              <a:off x="9186283" y="2762582"/>
              <a:ext cx="310817" cy="310817"/>
            </a:xfrm>
            <a:prstGeom prst="rect">
              <a:avLst/>
            </a:prstGeom>
          </p:spPr>
        </p:pic>
      </p:grpSp>
      <p:grpSp>
        <p:nvGrpSpPr>
          <p:cNvPr id="367" name="Group 366">
            <a:extLst>
              <a:ext uri="{FF2B5EF4-FFF2-40B4-BE49-F238E27FC236}">
                <a16:creationId xmlns:a16="http://schemas.microsoft.com/office/drawing/2014/main" id="{9D5BB05C-F4B5-164E-9B54-970DEF764D10}"/>
              </a:ext>
            </a:extLst>
          </p:cNvPr>
          <p:cNvGrpSpPr/>
          <p:nvPr/>
        </p:nvGrpSpPr>
        <p:grpSpPr>
          <a:xfrm>
            <a:off x="5049588" y="393468"/>
            <a:ext cx="551433" cy="395773"/>
            <a:chOff x="9066801" y="1940323"/>
            <a:chExt cx="992479" cy="645308"/>
          </a:xfrm>
        </p:grpSpPr>
        <p:grpSp>
          <p:nvGrpSpPr>
            <p:cNvPr id="368" name="Group 367">
              <a:extLst>
                <a:ext uri="{FF2B5EF4-FFF2-40B4-BE49-F238E27FC236}">
                  <a16:creationId xmlns:a16="http://schemas.microsoft.com/office/drawing/2014/main" id="{54BBE672-93C0-2048-8DB3-9DB9AAC689B1}"/>
                </a:ext>
              </a:extLst>
            </p:cNvPr>
            <p:cNvGrpSpPr/>
            <p:nvPr/>
          </p:nvGrpSpPr>
          <p:grpSpPr>
            <a:xfrm>
              <a:off x="9066801" y="1940323"/>
              <a:ext cx="992479" cy="645308"/>
              <a:chOff x="-1165057" y="975509"/>
              <a:chExt cx="992479" cy="645308"/>
            </a:xfrm>
          </p:grpSpPr>
          <p:sp>
            <p:nvSpPr>
              <p:cNvPr id="370" name="Shape 319">
                <a:extLst>
                  <a:ext uri="{FF2B5EF4-FFF2-40B4-BE49-F238E27FC236}">
                    <a16:creationId xmlns:a16="http://schemas.microsoft.com/office/drawing/2014/main" id="{3732AFF3-5539-974C-8213-303B80FA2A3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1" name="Shape 321">
                <a:extLst>
                  <a:ext uri="{FF2B5EF4-FFF2-40B4-BE49-F238E27FC236}">
                    <a16:creationId xmlns:a16="http://schemas.microsoft.com/office/drawing/2014/main" id="{224DF294-30BC-C541-AAD9-6836D881629B}"/>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69" name="Picture 368">
              <a:extLst>
                <a:ext uri="{FF2B5EF4-FFF2-40B4-BE49-F238E27FC236}">
                  <a16:creationId xmlns:a16="http://schemas.microsoft.com/office/drawing/2014/main" id="{19E2C245-9075-7641-99DC-050EF7041CD7}"/>
                </a:ext>
              </a:extLst>
            </p:cNvPr>
            <p:cNvPicPr>
              <a:picLocks noChangeAspect="1"/>
            </p:cNvPicPr>
            <p:nvPr/>
          </p:nvPicPr>
          <p:blipFill>
            <a:blip r:embed="rId15"/>
            <a:stretch>
              <a:fillRect/>
            </a:stretch>
          </p:blipFill>
          <p:spPr>
            <a:xfrm>
              <a:off x="9186283" y="2007628"/>
              <a:ext cx="310817" cy="310817"/>
            </a:xfrm>
            <a:prstGeom prst="rect">
              <a:avLst/>
            </a:prstGeom>
          </p:spPr>
        </p:pic>
      </p:grpSp>
      <p:pic>
        <p:nvPicPr>
          <p:cNvPr id="372" name="Picture 371">
            <a:extLst>
              <a:ext uri="{FF2B5EF4-FFF2-40B4-BE49-F238E27FC236}">
                <a16:creationId xmlns:a16="http://schemas.microsoft.com/office/drawing/2014/main" id="{4F93AEE2-3068-2E48-A708-534E2D4C11B2}"/>
              </a:ext>
            </a:extLst>
          </p:cNvPr>
          <p:cNvPicPr>
            <a:picLocks noChangeAspect="1"/>
          </p:cNvPicPr>
          <p:nvPr/>
        </p:nvPicPr>
        <p:blipFill>
          <a:blip r:embed="rId4"/>
          <a:stretch>
            <a:fillRect/>
          </a:stretch>
        </p:blipFill>
        <p:spPr>
          <a:xfrm>
            <a:off x="6947098" y="408633"/>
            <a:ext cx="242924" cy="189923"/>
          </a:xfrm>
          <a:prstGeom prst="rect">
            <a:avLst/>
          </a:prstGeom>
        </p:spPr>
      </p:pic>
      <p:pic>
        <p:nvPicPr>
          <p:cNvPr id="373" name="Picture 372">
            <a:extLst>
              <a:ext uri="{FF2B5EF4-FFF2-40B4-BE49-F238E27FC236}">
                <a16:creationId xmlns:a16="http://schemas.microsoft.com/office/drawing/2014/main" id="{AF74DC6B-5CA0-814A-BD66-B63BB569C2AD}"/>
              </a:ext>
            </a:extLst>
          </p:cNvPr>
          <p:cNvPicPr>
            <a:picLocks noChangeAspect="1"/>
          </p:cNvPicPr>
          <p:nvPr/>
        </p:nvPicPr>
        <p:blipFill>
          <a:blip r:embed="rId4"/>
          <a:stretch>
            <a:fillRect/>
          </a:stretch>
        </p:blipFill>
        <p:spPr>
          <a:xfrm>
            <a:off x="7516610" y="396716"/>
            <a:ext cx="259456" cy="202848"/>
          </a:xfrm>
          <a:prstGeom prst="rect">
            <a:avLst/>
          </a:prstGeom>
        </p:spPr>
      </p:pic>
      <p:sp>
        <p:nvSpPr>
          <p:cNvPr id="374" name="Shape 321">
            <a:extLst>
              <a:ext uri="{FF2B5EF4-FFF2-40B4-BE49-F238E27FC236}">
                <a16:creationId xmlns:a16="http://schemas.microsoft.com/office/drawing/2014/main" id="{063580CA-AD97-9D4A-84D7-501D988B949E}"/>
              </a:ext>
            </a:extLst>
          </p:cNvPr>
          <p:cNvSpPr/>
          <p:nvPr/>
        </p:nvSpPr>
        <p:spPr>
          <a:xfrm rot="16200000">
            <a:off x="2652042"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
        <p:nvSpPr>
          <p:cNvPr id="375" name="Rectangle 374">
            <a:extLst>
              <a:ext uri="{FF2B5EF4-FFF2-40B4-BE49-F238E27FC236}">
                <a16:creationId xmlns:a16="http://schemas.microsoft.com/office/drawing/2014/main" id="{3FF9A66B-486B-7E4A-86D4-4715A77FFF6B}"/>
              </a:ext>
            </a:extLst>
          </p:cNvPr>
          <p:cNvSpPr/>
          <p:nvPr/>
        </p:nvSpPr>
        <p:spPr>
          <a:xfrm>
            <a:off x="2092330" y="4468307"/>
            <a:ext cx="5496243" cy="56560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6" name="Straight Connector 375">
            <a:extLst>
              <a:ext uri="{FF2B5EF4-FFF2-40B4-BE49-F238E27FC236}">
                <a16:creationId xmlns:a16="http://schemas.microsoft.com/office/drawing/2014/main" id="{7241856F-F31B-A644-AE7F-2BB2DEB54EB6}"/>
              </a:ext>
            </a:extLst>
          </p:cNvPr>
          <p:cNvCxnSpPr>
            <a:cxnSpLocks/>
          </p:cNvCxnSpPr>
          <p:nvPr/>
        </p:nvCxnSpPr>
        <p:spPr>
          <a:xfrm>
            <a:off x="3400166" y="4477734"/>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77" name="Straight Connector 376">
            <a:extLst>
              <a:ext uri="{FF2B5EF4-FFF2-40B4-BE49-F238E27FC236}">
                <a16:creationId xmlns:a16="http://schemas.microsoft.com/office/drawing/2014/main" id="{FF06EF5B-E3B3-F24C-82BE-D8878EF4D124}"/>
              </a:ext>
            </a:extLst>
          </p:cNvPr>
          <p:cNvCxnSpPr>
            <a:cxnSpLocks/>
          </p:cNvCxnSpPr>
          <p:nvPr/>
        </p:nvCxnSpPr>
        <p:spPr>
          <a:xfrm>
            <a:off x="4891410" y="4479013"/>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sp>
        <p:nvSpPr>
          <p:cNvPr id="378" name="Rectangle 377">
            <a:extLst>
              <a:ext uri="{FF2B5EF4-FFF2-40B4-BE49-F238E27FC236}">
                <a16:creationId xmlns:a16="http://schemas.microsoft.com/office/drawing/2014/main" id="{E965DF31-B5A9-9049-9C29-62476AFF1707}"/>
              </a:ext>
            </a:extLst>
          </p:cNvPr>
          <p:cNvSpPr/>
          <p:nvPr/>
        </p:nvSpPr>
        <p:spPr>
          <a:xfrm>
            <a:off x="3036695" y="329399"/>
            <a:ext cx="5026080" cy="47001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9" name="Straight Connector 378">
            <a:extLst>
              <a:ext uri="{FF2B5EF4-FFF2-40B4-BE49-F238E27FC236}">
                <a16:creationId xmlns:a16="http://schemas.microsoft.com/office/drawing/2014/main" id="{7063533A-8EBF-E64C-A072-2978C70A3FA6}"/>
              </a:ext>
            </a:extLst>
          </p:cNvPr>
          <p:cNvCxnSpPr>
            <a:cxnSpLocks/>
          </p:cNvCxnSpPr>
          <p:nvPr/>
        </p:nvCxnSpPr>
        <p:spPr>
          <a:xfrm>
            <a:off x="4165417" y="338826"/>
            <a:ext cx="0" cy="479593"/>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80" name="Straight Connector 379">
            <a:extLst>
              <a:ext uri="{FF2B5EF4-FFF2-40B4-BE49-F238E27FC236}">
                <a16:creationId xmlns:a16="http://schemas.microsoft.com/office/drawing/2014/main" id="{E4CB800F-A428-1E48-A7C5-C13D2464321F}"/>
              </a:ext>
            </a:extLst>
          </p:cNvPr>
          <p:cNvCxnSpPr>
            <a:cxnSpLocks/>
          </p:cNvCxnSpPr>
          <p:nvPr/>
        </p:nvCxnSpPr>
        <p:spPr>
          <a:xfrm>
            <a:off x="6161798" y="338826"/>
            <a:ext cx="0" cy="470166"/>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381" name="Group 380">
            <a:extLst>
              <a:ext uri="{FF2B5EF4-FFF2-40B4-BE49-F238E27FC236}">
                <a16:creationId xmlns:a16="http://schemas.microsoft.com/office/drawing/2014/main" id="{A10A9492-937C-C543-88C2-111B5309D767}"/>
              </a:ext>
            </a:extLst>
          </p:cNvPr>
          <p:cNvGrpSpPr/>
          <p:nvPr/>
        </p:nvGrpSpPr>
        <p:grpSpPr>
          <a:xfrm>
            <a:off x="8288532" y="3405852"/>
            <a:ext cx="417737" cy="465316"/>
            <a:chOff x="5584722" y="7054749"/>
            <a:chExt cx="561051" cy="679424"/>
          </a:xfrm>
        </p:grpSpPr>
        <p:grpSp>
          <p:nvGrpSpPr>
            <p:cNvPr id="382" name="Group 381">
              <a:extLst>
                <a:ext uri="{FF2B5EF4-FFF2-40B4-BE49-F238E27FC236}">
                  <a16:creationId xmlns:a16="http://schemas.microsoft.com/office/drawing/2014/main" id="{D910D556-D241-6F42-8ED6-9C9AF5A184BE}"/>
                </a:ext>
              </a:extLst>
            </p:cNvPr>
            <p:cNvGrpSpPr/>
            <p:nvPr/>
          </p:nvGrpSpPr>
          <p:grpSpPr>
            <a:xfrm>
              <a:off x="5584722" y="7054749"/>
              <a:ext cx="561051" cy="679424"/>
              <a:chOff x="-1174677" y="975509"/>
              <a:chExt cx="561051" cy="679424"/>
            </a:xfrm>
          </p:grpSpPr>
          <p:sp>
            <p:nvSpPr>
              <p:cNvPr id="384" name="Shape 319">
                <a:extLst>
                  <a:ext uri="{FF2B5EF4-FFF2-40B4-BE49-F238E27FC236}">
                    <a16:creationId xmlns:a16="http://schemas.microsoft.com/office/drawing/2014/main" id="{6CECCB1F-7718-FB42-A9B0-63D274EAC04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5" name="Shape 321">
                <a:extLst>
                  <a:ext uri="{FF2B5EF4-FFF2-40B4-BE49-F238E27FC236}">
                    <a16:creationId xmlns:a16="http://schemas.microsoft.com/office/drawing/2014/main" id="{6285E4A3-1270-A346-AFC0-C4E6123DF81E}"/>
                  </a:ext>
                </a:extLst>
              </p:cNvPr>
              <p:cNvSpPr/>
              <p:nvPr/>
            </p:nvSpPr>
            <p:spPr>
              <a:xfrm>
                <a:off x="-1174677" y="1470267"/>
                <a:ext cx="56105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MULTI CLOUD </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383" name="Picture 382">
              <a:extLst>
                <a:ext uri="{FF2B5EF4-FFF2-40B4-BE49-F238E27FC236}">
                  <a16:creationId xmlns:a16="http://schemas.microsoft.com/office/drawing/2014/main" id="{3A8E3665-BC59-7344-AF45-72613FF295F1}"/>
                </a:ext>
              </a:extLst>
            </p:cNvPr>
            <p:cNvPicPr>
              <a:picLocks noChangeAspect="1"/>
            </p:cNvPicPr>
            <p:nvPr/>
          </p:nvPicPr>
          <p:blipFill>
            <a:blip r:embed="rId16"/>
            <a:stretch>
              <a:fillRect/>
            </a:stretch>
          </p:blipFill>
          <p:spPr>
            <a:xfrm>
              <a:off x="5679983" y="7164884"/>
              <a:ext cx="372473" cy="285298"/>
            </a:xfrm>
            <a:prstGeom prst="rect">
              <a:avLst/>
            </a:prstGeom>
          </p:spPr>
        </p:pic>
      </p:grpSp>
      <p:grpSp>
        <p:nvGrpSpPr>
          <p:cNvPr id="386" name="Group 385">
            <a:extLst>
              <a:ext uri="{FF2B5EF4-FFF2-40B4-BE49-F238E27FC236}">
                <a16:creationId xmlns:a16="http://schemas.microsoft.com/office/drawing/2014/main" id="{C52E4DF7-823C-434D-9953-8ADA49391623}"/>
              </a:ext>
            </a:extLst>
          </p:cNvPr>
          <p:cNvGrpSpPr/>
          <p:nvPr/>
        </p:nvGrpSpPr>
        <p:grpSpPr>
          <a:xfrm>
            <a:off x="8319752" y="1850703"/>
            <a:ext cx="427340" cy="425953"/>
            <a:chOff x="6853870" y="4644219"/>
            <a:chExt cx="707233" cy="843891"/>
          </a:xfrm>
        </p:grpSpPr>
        <p:grpSp>
          <p:nvGrpSpPr>
            <p:cNvPr id="387" name="Group 239">
              <a:extLst>
                <a:ext uri="{FF2B5EF4-FFF2-40B4-BE49-F238E27FC236}">
                  <a16:creationId xmlns:a16="http://schemas.microsoft.com/office/drawing/2014/main" id="{1742184B-65E3-814D-81EA-93E1C6A3DBDA}"/>
                </a:ext>
              </a:extLst>
            </p:cNvPr>
            <p:cNvGrpSpPr/>
            <p:nvPr/>
          </p:nvGrpSpPr>
          <p:grpSpPr>
            <a:xfrm>
              <a:off x="6853870" y="4644219"/>
              <a:ext cx="707233" cy="843891"/>
              <a:chOff x="1694" y="9504"/>
              <a:chExt cx="707232" cy="843889"/>
            </a:xfrm>
          </p:grpSpPr>
          <p:sp>
            <p:nvSpPr>
              <p:cNvPr id="389" name="Shape 237">
                <a:extLst>
                  <a:ext uri="{FF2B5EF4-FFF2-40B4-BE49-F238E27FC236}">
                    <a16:creationId xmlns:a16="http://schemas.microsoft.com/office/drawing/2014/main" id="{5D0D53C9-D5F7-1946-96F9-36089EA7600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0" name="Shape 238">
                <a:extLst>
                  <a:ext uri="{FF2B5EF4-FFF2-40B4-BE49-F238E27FC236}">
                    <a16:creationId xmlns:a16="http://schemas.microsoft.com/office/drawing/2014/main" id="{D12D414B-8B85-704D-A7ED-DBD7645CC9CB}"/>
                  </a:ext>
                </a:extLst>
              </p:cNvPr>
              <p:cNvSpPr/>
              <p:nvPr/>
            </p:nvSpPr>
            <p:spPr>
              <a:xfrm>
                <a:off x="197569" y="707231"/>
                <a:ext cx="312090" cy="14616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OPEN</a:t>
                </a:r>
                <a:endParaRPr sz="700" b="1" dirty="0">
                  <a:solidFill>
                    <a:srgbClr val="4277BB"/>
                  </a:solidFill>
                </a:endParaRPr>
              </a:p>
            </p:txBody>
          </p:sp>
        </p:grpSp>
        <p:pic>
          <p:nvPicPr>
            <p:cNvPr id="388" name="Picture 387">
              <a:extLst>
                <a:ext uri="{FF2B5EF4-FFF2-40B4-BE49-F238E27FC236}">
                  <a16:creationId xmlns:a16="http://schemas.microsoft.com/office/drawing/2014/main" id="{DFC934D4-0B01-5742-9714-03119149AD97}"/>
                </a:ext>
              </a:extLst>
            </p:cNvPr>
            <p:cNvPicPr>
              <a:picLocks noChangeAspect="1"/>
            </p:cNvPicPr>
            <p:nvPr/>
          </p:nvPicPr>
          <p:blipFill>
            <a:blip r:embed="rId17"/>
            <a:stretch>
              <a:fillRect/>
            </a:stretch>
          </p:blipFill>
          <p:spPr>
            <a:xfrm>
              <a:off x="6932222" y="4735609"/>
              <a:ext cx="547133" cy="514949"/>
            </a:xfrm>
            <a:prstGeom prst="rect">
              <a:avLst/>
            </a:prstGeom>
          </p:spPr>
        </p:pic>
      </p:grpSp>
      <p:grpSp>
        <p:nvGrpSpPr>
          <p:cNvPr id="391" name="Group 390">
            <a:extLst>
              <a:ext uri="{FF2B5EF4-FFF2-40B4-BE49-F238E27FC236}">
                <a16:creationId xmlns:a16="http://schemas.microsoft.com/office/drawing/2014/main" id="{ED991C7D-4F06-9648-AF52-2EC032F1B3C1}"/>
              </a:ext>
            </a:extLst>
          </p:cNvPr>
          <p:cNvGrpSpPr/>
          <p:nvPr/>
        </p:nvGrpSpPr>
        <p:grpSpPr>
          <a:xfrm>
            <a:off x="8335667" y="2659065"/>
            <a:ext cx="340225" cy="402080"/>
            <a:chOff x="4043360" y="7064006"/>
            <a:chExt cx="456947" cy="587091"/>
          </a:xfrm>
        </p:grpSpPr>
        <p:grpSp>
          <p:nvGrpSpPr>
            <p:cNvPr id="392" name="Group 391">
              <a:extLst>
                <a:ext uri="{FF2B5EF4-FFF2-40B4-BE49-F238E27FC236}">
                  <a16:creationId xmlns:a16="http://schemas.microsoft.com/office/drawing/2014/main" id="{2FCD42E3-C08D-A641-A3C6-9E79F43C1810}"/>
                </a:ext>
              </a:extLst>
            </p:cNvPr>
            <p:cNvGrpSpPr/>
            <p:nvPr/>
          </p:nvGrpSpPr>
          <p:grpSpPr>
            <a:xfrm>
              <a:off x="4043360" y="7064006"/>
              <a:ext cx="456947" cy="587091"/>
              <a:chOff x="-1122633" y="975509"/>
              <a:chExt cx="456947" cy="587091"/>
            </a:xfrm>
          </p:grpSpPr>
          <p:sp>
            <p:nvSpPr>
              <p:cNvPr id="394" name="Shape 319">
                <a:extLst>
                  <a:ext uri="{FF2B5EF4-FFF2-40B4-BE49-F238E27FC236}">
                    <a16:creationId xmlns:a16="http://schemas.microsoft.com/office/drawing/2014/main" id="{88EB9BF6-8940-AE4C-84CB-F2E0ACC11CB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5" name="Shape 321">
                <a:extLst>
                  <a:ext uri="{FF2B5EF4-FFF2-40B4-BE49-F238E27FC236}">
                    <a16:creationId xmlns:a16="http://schemas.microsoft.com/office/drawing/2014/main" id="{539DF6A7-68E4-E04F-AC10-A047FB4AE7AF}"/>
                  </a:ext>
                </a:extLst>
              </p:cNvPr>
              <p:cNvSpPr/>
              <p:nvPr/>
            </p:nvSpPr>
            <p:spPr>
              <a:xfrm>
                <a:off x="-1088922" y="1470267"/>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SECURITY</a:t>
                </a:r>
                <a:endParaRPr sz="600" b="1" dirty="0">
                  <a:solidFill>
                    <a:srgbClr val="4277BB"/>
                  </a:solidFill>
                </a:endParaRPr>
              </a:p>
            </p:txBody>
          </p:sp>
        </p:grpSp>
        <p:pic>
          <p:nvPicPr>
            <p:cNvPr id="393" name="Picture 392">
              <a:extLst>
                <a:ext uri="{FF2B5EF4-FFF2-40B4-BE49-F238E27FC236}">
                  <a16:creationId xmlns:a16="http://schemas.microsoft.com/office/drawing/2014/main" id="{371B32FB-8EF2-4D41-BC11-75D0FB8FE055}"/>
                </a:ext>
              </a:extLst>
            </p:cNvPr>
            <p:cNvPicPr>
              <a:picLocks noChangeAspect="1"/>
            </p:cNvPicPr>
            <p:nvPr/>
          </p:nvPicPr>
          <p:blipFill>
            <a:blip r:embed="rId18"/>
            <a:stretch>
              <a:fillRect/>
            </a:stretch>
          </p:blipFill>
          <p:spPr>
            <a:xfrm>
              <a:off x="4138930" y="7100533"/>
              <a:ext cx="276316" cy="386842"/>
            </a:xfrm>
            <a:prstGeom prst="rect">
              <a:avLst/>
            </a:prstGeom>
          </p:spPr>
        </p:pic>
      </p:grpSp>
      <p:sp>
        <p:nvSpPr>
          <p:cNvPr id="396" name="Shape 321">
            <a:extLst>
              <a:ext uri="{FF2B5EF4-FFF2-40B4-BE49-F238E27FC236}">
                <a16:creationId xmlns:a16="http://schemas.microsoft.com/office/drawing/2014/main" id="{CCB833A6-4944-BB47-88FA-372DB1DE9F43}"/>
              </a:ext>
            </a:extLst>
          </p:cNvPr>
          <p:cNvSpPr/>
          <p:nvPr/>
        </p:nvSpPr>
        <p:spPr>
          <a:xfrm>
            <a:off x="8232915" y="1216184"/>
            <a:ext cx="716891" cy="27733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FOUNDATIONAL ARCHITECTURAL PRINCIPLES</a:t>
            </a:r>
            <a:endParaRPr sz="600" b="1" dirty="0">
              <a:solidFill>
                <a:srgbClr val="4277BB"/>
              </a:solidFill>
            </a:endParaRPr>
          </a:p>
        </p:txBody>
      </p:sp>
      <p:sp>
        <p:nvSpPr>
          <p:cNvPr id="397" name="Rectangle 396">
            <a:extLst>
              <a:ext uri="{FF2B5EF4-FFF2-40B4-BE49-F238E27FC236}">
                <a16:creationId xmlns:a16="http://schemas.microsoft.com/office/drawing/2014/main" id="{33554ACA-B8AA-9746-87B1-75B36F78E237}"/>
              </a:ext>
            </a:extLst>
          </p:cNvPr>
          <p:cNvSpPr/>
          <p:nvPr/>
        </p:nvSpPr>
        <p:spPr>
          <a:xfrm>
            <a:off x="8194859" y="786669"/>
            <a:ext cx="713617" cy="3983990"/>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05" name="Group 404">
            <a:extLst>
              <a:ext uri="{FF2B5EF4-FFF2-40B4-BE49-F238E27FC236}">
                <a16:creationId xmlns:a16="http://schemas.microsoft.com/office/drawing/2014/main" id="{9C394FB5-AE60-8B40-BBC4-FC75B2D7810B}"/>
              </a:ext>
            </a:extLst>
          </p:cNvPr>
          <p:cNvGrpSpPr/>
          <p:nvPr/>
        </p:nvGrpSpPr>
        <p:grpSpPr>
          <a:xfrm>
            <a:off x="5426785" y="3769745"/>
            <a:ext cx="331456" cy="546007"/>
            <a:chOff x="1774529" y="5404260"/>
            <a:chExt cx="456947" cy="679424"/>
          </a:xfrm>
        </p:grpSpPr>
        <p:grpSp>
          <p:nvGrpSpPr>
            <p:cNvPr id="406" name="Group 405">
              <a:extLst>
                <a:ext uri="{FF2B5EF4-FFF2-40B4-BE49-F238E27FC236}">
                  <a16:creationId xmlns:a16="http://schemas.microsoft.com/office/drawing/2014/main" id="{8F23A428-23F8-1844-A433-9A048EDE8F7A}"/>
                </a:ext>
              </a:extLst>
            </p:cNvPr>
            <p:cNvGrpSpPr/>
            <p:nvPr/>
          </p:nvGrpSpPr>
          <p:grpSpPr>
            <a:xfrm>
              <a:off x="1774529" y="5404260"/>
              <a:ext cx="456947" cy="679424"/>
              <a:chOff x="-1122633" y="975509"/>
              <a:chExt cx="456947" cy="679424"/>
            </a:xfrm>
          </p:grpSpPr>
          <p:sp>
            <p:nvSpPr>
              <p:cNvPr id="408" name="Shape 319">
                <a:extLst>
                  <a:ext uri="{FF2B5EF4-FFF2-40B4-BE49-F238E27FC236}">
                    <a16:creationId xmlns:a16="http://schemas.microsoft.com/office/drawing/2014/main" id="{40BDD317-EB63-0D46-BE0A-54E51ED47C1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9" name="Shape 321">
                <a:extLst>
                  <a:ext uri="{FF2B5EF4-FFF2-40B4-BE49-F238E27FC236}">
                    <a16:creationId xmlns:a16="http://schemas.microsoft.com/office/drawing/2014/main" id="{A202D885-D6BE-9C4C-BF58-946CF1A1B22A}"/>
                  </a:ext>
                </a:extLst>
              </p:cNvPr>
              <p:cNvSpPr/>
              <p:nvPr/>
            </p:nvSpPr>
            <p:spPr>
              <a:xfrm>
                <a:off x="-1088923" y="1470267"/>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EDGE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407" name="Picture 406">
              <a:extLst>
                <a:ext uri="{FF2B5EF4-FFF2-40B4-BE49-F238E27FC236}">
                  <a16:creationId xmlns:a16="http://schemas.microsoft.com/office/drawing/2014/main" id="{0CB55ECB-F231-4B40-BFE7-E58CE0135182}"/>
                </a:ext>
              </a:extLst>
            </p:cNvPr>
            <p:cNvPicPr>
              <a:picLocks noChangeAspect="1"/>
            </p:cNvPicPr>
            <p:nvPr/>
          </p:nvPicPr>
          <p:blipFill>
            <a:blip r:embed="rId19"/>
            <a:stretch>
              <a:fillRect/>
            </a:stretch>
          </p:blipFill>
          <p:spPr>
            <a:xfrm>
              <a:off x="1830252" y="5451565"/>
              <a:ext cx="338183" cy="338183"/>
            </a:xfrm>
            <a:prstGeom prst="rect">
              <a:avLst/>
            </a:prstGeom>
          </p:spPr>
        </p:pic>
      </p:grpSp>
      <p:grpSp>
        <p:nvGrpSpPr>
          <p:cNvPr id="410" name="Group 409">
            <a:extLst>
              <a:ext uri="{FF2B5EF4-FFF2-40B4-BE49-F238E27FC236}">
                <a16:creationId xmlns:a16="http://schemas.microsoft.com/office/drawing/2014/main" id="{FF3D6550-822F-FC46-9958-B6A35D9CB38A}"/>
              </a:ext>
            </a:extLst>
          </p:cNvPr>
          <p:cNvGrpSpPr/>
          <p:nvPr/>
        </p:nvGrpSpPr>
        <p:grpSpPr>
          <a:xfrm>
            <a:off x="2158773" y="3720200"/>
            <a:ext cx="586037" cy="528501"/>
            <a:chOff x="1509239" y="912632"/>
            <a:chExt cx="807913" cy="657640"/>
          </a:xfrm>
        </p:grpSpPr>
        <p:sp>
          <p:nvSpPr>
            <p:cNvPr id="411" name="Shape 319">
              <a:extLst>
                <a:ext uri="{FF2B5EF4-FFF2-40B4-BE49-F238E27FC236}">
                  <a16:creationId xmlns:a16="http://schemas.microsoft.com/office/drawing/2014/main" id="{5D623816-61C6-334A-BE74-48097FC09DA5}"/>
                </a:ext>
              </a:extLst>
            </p:cNvPr>
            <p:cNvSpPr/>
            <p:nvPr/>
          </p:nvSpPr>
          <p:spPr>
            <a:xfrm>
              <a:off x="1707364" y="912632"/>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2" name="Shape 321">
              <a:extLst>
                <a:ext uri="{FF2B5EF4-FFF2-40B4-BE49-F238E27FC236}">
                  <a16:creationId xmlns:a16="http://schemas.microsoft.com/office/drawing/2014/main" id="{CA4B010B-22E1-134F-8445-2FE22048C0E8}"/>
                </a:ext>
              </a:extLst>
            </p:cNvPr>
            <p:cNvSpPr/>
            <p:nvPr/>
          </p:nvSpPr>
          <p:spPr>
            <a:xfrm>
              <a:off x="1509239" y="1385606"/>
              <a:ext cx="807913"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TRANSFORMATION &amp;</a:t>
              </a:r>
            </a:p>
            <a:p>
              <a:pPr lvl="0">
                <a:defRPr sz="1800" b="0">
                  <a:solidFill>
                    <a:srgbClr val="000000"/>
                  </a:solidFill>
                </a:defRPr>
              </a:pPr>
              <a:r>
                <a:rPr lang="en-US" sz="600" b="1" dirty="0">
                  <a:solidFill>
                    <a:srgbClr val="4277BB"/>
                  </a:solidFill>
                </a:rPr>
                <a:t> CONNECTIVITY</a:t>
              </a:r>
            </a:p>
          </p:txBody>
        </p:sp>
        <p:pic>
          <p:nvPicPr>
            <p:cNvPr id="413" name="Picture 412">
              <a:extLst>
                <a:ext uri="{FF2B5EF4-FFF2-40B4-BE49-F238E27FC236}">
                  <a16:creationId xmlns:a16="http://schemas.microsoft.com/office/drawing/2014/main" id="{8DFE934A-24BD-A24D-A2A1-C5713DA86F61}"/>
                </a:ext>
              </a:extLst>
            </p:cNvPr>
            <p:cNvPicPr>
              <a:picLocks noChangeAspect="1"/>
            </p:cNvPicPr>
            <p:nvPr/>
          </p:nvPicPr>
          <p:blipFill>
            <a:blip r:embed="rId20"/>
            <a:stretch>
              <a:fillRect/>
            </a:stretch>
          </p:blipFill>
          <p:spPr>
            <a:xfrm>
              <a:off x="1767033" y="1005839"/>
              <a:ext cx="327663" cy="247419"/>
            </a:xfrm>
            <a:prstGeom prst="rect">
              <a:avLst/>
            </a:prstGeom>
          </p:spPr>
        </p:pic>
      </p:grpSp>
      <p:cxnSp>
        <p:nvCxnSpPr>
          <p:cNvPr id="414" name="Straight Connector 413">
            <a:extLst>
              <a:ext uri="{FF2B5EF4-FFF2-40B4-BE49-F238E27FC236}">
                <a16:creationId xmlns:a16="http://schemas.microsoft.com/office/drawing/2014/main" id="{EC5BCC11-128B-294F-94B1-BB42B8E98F81}"/>
              </a:ext>
            </a:extLst>
          </p:cNvPr>
          <p:cNvCxnSpPr>
            <a:cxnSpLocks/>
          </p:cNvCxnSpPr>
          <p:nvPr/>
        </p:nvCxnSpPr>
        <p:spPr>
          <a:xfrm flipV="1">
            <a:off x="2670061" y="3959645"/>
            <a:ext cx="2691536" cy="6183"/>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15" name="Straight Connector 414">
            <a:extLst>
              <a:ext uri="{FF2B5EF4-FFF2-40B4-BE49-F238E27FC236}">
                <a16:creationId xmlns:a16="http://schemas.microsoft.com/office/drawing/2014/main" id="{67A13175-49A9-EA4C-8F6F-0401DB13A9DF}"/>
              </a:ext>
            </a:extLst>
          </p:cNvPr>
          <p:cNvCxnSpPr>
            <a:cxnSpLocks/>
          </p:cNvCxnSpPr>
          <p:nvPr/>
        </p:nvCxnSpPr>
        <p:spPr>
          <a:xfrm>
            <a:off x="5838353" y="3957858"/>
            <a:ext cx="2159262" cy="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25" name="Elbow Connector 424">
            <a:extLst>
              <a:ext uri="{FF2B5EF4-FFF2-40B4-BE49-F238E27FC236}">
                <a16:creationId xmlns:a16="http://schemas.microsoft.com/office/drawing/2014/main" id="{022B6E5E-52A0-3048-87C1-8590050E25E1}"/>
              </a:ext>
            </a:extLst>
          </p:cNvPr>
          <p:cNvCxnSpPr>
            <a:cxnSpLocks/>
          </p:cNvCxnSpPr>
          <p:nvPr/>
        </p:nvCxnSpPr>
        <p:spPr>
          <a:xfrm flipV="1">
            <a:off x="4068134" y="4251853"/>
            <a:ext cx="1345937" cy="218240"/>
          </a:xfrm>
          <a:prstGeom prst="bentConnector3">
            <a:avLst>
              <a:gd name="adj1" fmla="val 27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7DBD6772-2406-3546-85BC-21A3A8021FDE}"/>
              </a:ext>
            </a:extLst>
          </p:cNvPr>
          <p:cNvCxnSpPr>
            <a:cxnSpLocks/>
          </p:cNvCxnSpPr>
          <p:nvPr/>
        </p:nvCxnSpPr>
        <p:spPr>
          <a:xfrm flipV="1">
            <a:off x="1280977" y="3965829"/>
            <a:ext cx="942371" cy="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7" name="Elbow Connector 26">
            <a:extLst>
              <a:ext uri="{FF2B5EF4-FFF2-40B4-BE49-F238E27FC236}">
                <a16:creationId xmlns:a16="http://schemas.microsoft.com/office/drawing/2014/main" id="{1B5C09A1-BD08-5847-913C-90232F17CCDE}"/>
              </a:ext>
            </a:extLst>
          </p:cNvPr>
          <p:cNvCxnSpPr/>
          <p:nvPr/>
        </p:nvCxnSpPr>
        <p:spPr>
          <a:xfrm rot="10800000">
            <a:off x="5733792" y="4099767"/>
            <a:ext cx="600179" cy="368540"/>
          </a:xfrm>
          <a:prstGeom prst="bentConnector3">
            <a:avLst>
              <a:gd name="adj1" fmla="val -4974"/>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D273D0-9089-1343-8BE5-FD3040BCDBCC}"/>
              </a:ext>
            </a:extLst>
          </p:cNvPr>
          <p:cNvCxnSpPr>
            <a:stCxn id="412" idx="2"/>
          </p:cNvCxnSpPr>
          <p:nvPr/>
        </p:nvCxnSpPr>
        <p:spPr>
          <a:xfrm flipH="1">
            <a:off x="2451791" y="4248701"/>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EA207B45-6F8D-EE40-80F1-FF2873E406D7}"/>
              </a:ext>
            </a:extLst>
          </p:cNvPr>
          <p:cNvCxnSpPr/>
          <p:nvPr/>
        </p:nvCxnSpPr>
        <p:spPr>
          <a:xfrm flipV="1">
            <a:off x="3036695" y="4087418"/>
            <a:ext cx="2414542" cy="380889"/>
          </a:xfrm>
          <a:prstGeom prst="bentConnector3">
            <a:avLst>
              <a:gd name="adj1" fmla="val 27"/>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447" name="Group 446">
            <a:extLst>
              <a:ext uri="{FF2B5EF4-FFF2-40B4-BE49-F238E27FC236}">
                <a16:creationId xmlns:a16="http://schemas.microsoft.com/office/drawing/2014/main" id="{69900126-AD68-1F44-B947-10648E9C6B0D}"/>
              </a:ext>
            </a:extLst>
          </p:cNvPr>
          <p:cNvGrpSpPr/>
          <p:nvPr/>
        </p:nvGrpSpPr>
        <p:grpSpPr>
          <a:xfrm>
            <a:off x="2808986" y="3294517"/>
            <a:ext cx="378418" cy="418305"/>
            <a:chOff x="2670372" y="3273424"/>
            <a:chExt cx="639598" cy="673899"/>
          </a:xfrm>
        </p:grpSpPr>
        <p:sp>
          <p:nvSpPr>
            <p:cNvPr id="448" name="Shape 319">
              <a:extLst>
                <a:ext uri="{FF2B5EF4-FFF2-40B4-BE49-F238E27FC236}">
                  <a16:creationId xmlns:a16="http://schemas.microsoft.com/office/drawing/2014/main" id="{C548D572-5476-DF42-9A11-750C872D3377}"/>
                </a:ext>
              </a:extLst>
            </p:cNvPr>
            <p:cNvSpPr/>
            <p:nvPr/>
          </p:nvSpPr>
          <p:spPr>
            <a:xfrm>
              <a:off x="2774946" y="3273424"/>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9" name="Shape 321">
              <a:extLst>
                <a:ext uri="{FF2B5EF4-FFF2-40B4-BE49-F238E27FC236}">
                  <a16:creationId xmlns:a16="http://schemas.microsoft.com/office/drawing/2014/main" id="{2D28818E-B6CB-964A-822E-C46801759B82}"/>
                </a:ext>
              </a:extLst>
            </p:cNvPr>
            <p:cNvSpPr/>
            <p:nvPr/>
          </p:nvSpPr>
          <p:spPr>
            <a:xfrm>
              <a:off x="2670372" y="3762656"/>
              <a:ext cx="639598" cy="1846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VIRTUALIZATION</a:t>
              </a:r>
              <a:endParaRPr sz="600" b="1" dirty="0">
                <a:solidFill>
                  <a:srgbClr val="4277BB"/>
                </a:solidFill>
              </a:endParaRPr>
            </a:p>
          </p:txBody>
        </p:sp>
        <p:pic>
          <p:nvPicPr>
            <p:cNvPr id="450" name="Picture 449">
              <a:extLst>
                <a:ext uri="{FF2B5EF4-FFF2-40B4-BE49-F238E27FC236}">
                  <a16:creationId xmlns:a16="http://schemas.microsoft.com/office/drawing/2014/main" id="{B539E788-764E-AE40-956E-97EE467F47ED}"/>
                </a:ext>
              </a:extLst>
            </p:cNvPr>
            <p:cNvPicPr>
              <a:picLocks noChangeAspect="1"/>
            </p:cNvPicPr>
            <p:nvPr/>
          </p:nvPicPr>
          <p:blipFill>
            <a:blip r:embed="rId21"/>
            <a:stretch>
              <a:fillRect/>
            </a:stretch>
          </p:blipFill>
          <p:spPr>
            <a:xfrm>
              <a:off x="2850265" y="3343765"/>
              <a:ext cx="321365" cy="321365"/>
            </a:xfrm>
            <a:prstGeom prst="rect">
              <a:avLst/>
            </a:prstGeom>
          </p:spPr>
        </p:pic>
      </p:grpSp>
      <p:grpSp>
        <p:nvGrpSpPr>
          <p:cNvPr id="451" name="Group 450">
            <a:extLst>
              <a:ext uri="{FF2B5EF4-FFF2-40B4-BE49-F238E27FC236}">
                <a16:creationId xmlns:a16="http://schemas.microsoft.com/office/drawing/2014/main" id="{4D8BDDF7-64F2-F346-B736-8BADDE670A93}"/>
              </a:ext>
            </a:extLst>
          </p:cNvPr>
          <p:cNvGrpSpPr/>
          <p:nvPr/>
        </p:nvGrpSpPr>
        <p:grpSpPr>
          <a:xfrm>
            <a:off x="3747441" y="3310944"/>
            <a:ext cx="312977" cy="421735"/>
            <a:chOff x="3045995" y="3251667"/>
            <a:chExt cx="528991" cy="679424"/>
          </a:xfrm>
        </p:grpSpPr>
        <p:grpSp>
          <p:nvGrpSpPr>
            <p:cNvPr id="452" name="Group 451">
              <a:extLst>
                <a:ext uri="{FF2B5EF4-FFF2-40B4-BE49-F238E27FC236}">
                  <a16:creationId xmlns:a16="http://schemas.microsoft.com/office/drawing/2014/main" id="{1756EB7E-C5E2-014C-9AAF-137AAA99F751}"/>
                </a:ext>
              </a:extLst>
            </p:cNvPr>
            <p:cNvGrpSpPr/>
            <p:nvPr/>
          </p:nvGrpSpPr>
          <p:grpSpPr>
            <a:xfrm>
              <a:off x="3045995" y="3251667"/>
              <a:ext cx="528991" cy="679424"/>
              <a:chOff x="-1158650" y="975509"/>
              <a:chExt cx="528991" cy="679424"/>
            </a:xfrm>
          </p:grpSpPr>
          <p:sp>
            <p:nvSpPr>
              <p:cNvPr id="454" name="Shape 319">
                <a:extLst>
                  <a:ext uri="{FF2B5EF4-FFF2-40B4-BE49-F238E27FC236}">
                    <a16:creationId xmlns:a16="http://schemas.microsoft.com/office/drawing/2014/main" id="{293741B0-2F63-EE4D-9D76-910632417A9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55" name="Shape 321">
                <a:extLst>
                  <a:ext uri="{FF2B5EF4-FFF2-40B4-BE49-F238E27FC236}">
                    <a16:creationId xmlns:a16="http://schemas.microsoft.com/office/drawing/2014/main" id="{57AC9838-96B2-894F-9A68-3A20280CE786}"/>
                  </a:ext>
                </a:extLst>
              </p:cNvPr>
              <p:cNvSpPr/>
              <p:nvPr/>
            </p:nvSpPr>
            <p:spPr>
              <a:xfrm>
                <a:off x="-1158650" y="1470267"/>
                <a:ext cx="52899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INTEGRATION</a:t>
                </a:r>
                <a:endParaRPr sz="600" b="1" dirty="0">
                  <a:solidFill>
                    <a:srgbClr val="4277BB"/>
                  </a:solidFill>
                </a:endParaRPr>
              </a:p>
            </p:txBody>
          </p:sp>
        </p:grpSp>
        <p:pic>
          <p:nvPicPr>
            <p:cNvPr id="453" name="Picture 452">
              <a:extLst>
                <a:ext uri="{FF2B5EF4-FFF2-40B4-BE49-F238E27FC236}">
                  <a16:creationId xmlns:a16="http://schemas.microsoft.com/office/drawing/2014/main" id="{B992FE1B-EA2E-0841-BF48-3329928BE713}"/>
                </a:ext>
              </a:extLst>
            </p:cNvPr>
            <p:cNvPicPr>
              <a:picLocks noChangeAspect="1"/>
            </p:cNvPicPr>
            <p:nvPr/>
          </p:nvPicPr>
          <p:blipFill>
            <a:blip r:embed="rId22"/>
            <a:stretch>
              <a:fillRect/>
            </a:stretch>
          </p:blipFill>
          <p:spPr>
            <a:xfrm>
              <a:off x="3151809" y="3287863"/>
              <a:ext cx="333513" cy="341851"/>
            </a:xfrm>
            <a:prstGeom prst="rect">
              <a:avLst/>
            </a:prstGeom>
          </p:spPr>
        </p:pic>
      </p:grpSp>
      <p:sp>
        <p:nvSpPr>
          <p:cNvPr id="461" name="Rectangle 460">
            <a:extLst>
              <a:ext uri="{FF2B5EF4-FFF2-40B4-BE49-F238E27FC236}">
                <a16:creationId xmlns:a16="http://schemas.microsoft.com/office/drawing/2014/main" id="{B85A97ED-0B22-5745-923A-60ACA850F90C}"/>
              </a:ext>
            </a:extLst>
          </p:cNvPr>
          <p:cNvSpPr/>
          <p:nvPr/>
        </p:nvSpPr>
        <p:spPr>
          <a:xfrm>
            <a:off x="2706051" y="3253410"/>
            <a:ext cx="2324047" cy="569618"/>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2" name="Shape 321">
            <a:extLst>
              <a:ext uri="{FF2B5EF4-FFF2-40B4-BE49-F238E27FC236}">
                <a16:creationId xmlns:a16="http://schemas.microsoft.com/office/drawing/2014/main" id="{6AE79A03-24CB-F34B-A528-A96AA998B214}"/>
              </a:ext>
            </a:extLst>
          </p:cNvPr>
          <p:cNvSpPr/>
          <p:nvPr/>
        </p:nvSpPr>
        <p:spPr>
          <a:xfrm>
            <a:off x="4139653" y="3388869"/>
            <a:ext cx="884124"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a:t>
            </a:r>
          </a:p>
          <a:p>
            <a:pPr lvl="0">
              <a:defRPr sz="1800" b="0">
                <a:solidFill>
                  <a:srgbClr val="000000"/>
                </a:solidFill>
              </a:defRPr>
            </a:pPr>
            <a:r>
              <a:rPr lang="en-US" sz="600" b="1" dirty="0">
                <a:solidFill>
                  <a:srgbClr val="4277BB"/>
                </a:solidFill>
              </a:rPr>
              <a:t>CONSOLIDATION</a:t>
            </a:r>
          </a:p>
        </p:txBody>
      </p:sp>
      <p:sp>
        <p:nvSpPr>
          <p:cNvPr id="463" name="Shape 321">
            <a:extLst>
              <a:ext uri="{FF2B5EF4-FFF2-40B4-BE49-F238E27FC236}">
                <a16:creationId xmlns:a16="http://schemas.microsoft.com/office/drawing/2014/main" id="{882A5D61-265B-0F42-80F5-EA371F63D199}"/>
              </a:ext>
            </a:extLst>
          </p:cNvPr>
          <p:cNvSpPr/>
          <p:nvPr/>
        </p:nvSpPr>
        <p:spPr>
          <a:xfrm>
            <a:off x="6041338" y="2847790"/>
            <a:ext cx="1432853"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GOVERNED  DATA  LAKE</a:t>
            </a:r>
          </a:p>
        </p:txBody>
      </p:sp>
      <p:sp>
        <p:nvSpPr>
          <p:cNvPr id="464" name="Rectangle 463">
            <a:extLst>
              <a:ext uri="{FF2B5EF4-FFF2-40B4-BE49-F238E27FC236}">
                <a16:creationId xmlns:a16="http://schemas.microsoft.com/office/drawing/2014/main" id="{C135CED7-8C5E-434D-9799-9BC550DBBDB9}"/>
              </a:ext>
            </a:extLst>
          </p:cNvPr>
          <p:cNvSpPr/>
          <p:nvPr/>
        </p:nvSpPr>
        <p:spPr>
          <a:xfrm>
            <a:off x="5313294" y="2816848"/>
            <a:ext cx="2569635" cy="782682"/>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65" name="Group 464">
            <a:extLst>
              <a:ext uri="{FF2B5EF4-FFF2-40B4-BE49-F238E27FC236}">
                <a16:creationId xmlns:a16="http://schemas.microsoft.com/office/drawing/2014/main" id="{694B36AB-B2D8-B840-A663-CEC6FFCFDA36}"/>
              </a:ext>
            </a:extLst>
          </p:cNvPr>
          <p:cNvGrpSpPr/>
          <p:nvPr/>
        </p:nvGrpSpPr>
        <p:grpSpPr>
          <a:xfrm>
            <a:off x="5367122" y="2976060"/>
            <a:ext cx="384818" cy="467381"/>
            <a:chOff x="4412730" y="2323878"/>
            <a:chExt cx="509755" cy="645377"/>
          </a:xfrm>
        </p:grpSpPr>
        <p:grpSp>
          <p:nvGrpSpPr>
            <p:cNvPr id="466" name="Group 465">
              <a:extLst>
                <a:ext uri="{FF2B5EF4-FFF2-40B4-BE49-F238E27FC236}">
                  <a16:creationId xmlns:a16="http://schemas.microsoft.com/office/drawing/2014/main" id="{E85E5EF3-CDA3-F046-A5DB-F617F187F9B2}"/>
                </a:ext>
              </a:extLst>
            </p:cNvPr>
            <p:cNvGrpSpPr/>
            <p:nvPr/>
          </p:nvGrpSpPr>
          <p:grpSpPr>
            <a:xfrm>
              <a:off x="4412730" y="2323878"/>
              <a:ext cx="509755" cy="645377"/>
              <a:chOff x="-1153897" y="975509"/>
              <a:chExt cx="509755" cy="645377"/>
            </a:xfrm>
          </p:grpSpPr>
          <p:sp>
            <p:nvSpPr>
              <p:cNvPr id="468" name="Shape 319">
                <a:extLst>
                  <a:ext uri="{FF2B5EF4-FFF2-40B4-BE49-F238E27FC236}">
                    <a16:creationId xmlns:a16="http://schemas.microsoft.com/office/drawing/2014/main" id="{0B907DEB-3AA9-3540-8373-9B5D1C2DEAF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9" name="Shape 321">
                <a:extLst>
                  <a:ext uri="{FF2B5EF4-FFF2-40B4-BE49-F238E27FC236}">
                    <a16:creationId xmlns:a16="http://schemas.microsoft.com/office/drawing/2014/main" id="{2E2D13C7-26DB-2442-9203-5E422DFB4F26}"/>
                  </a:ext>
                </a:extLst>
              </p:cNvPr>
              <p:cNvSpPr/>
              <p:nvPr/>
            </p:nvSpPr>
            <p:spPr>
              <a:xfrm>
                <a:off x="-1153897" y="1436220"/>
                <a:ext cx="509755"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WAREHOUSE</a:t>
                </a:r>
                <a:endParaRPr sz="600" b="1" dirty="0">
                  <a:solidFill>
                    <a:srgbClr val="4277BB"/>
                  </a:solidFill>
                </a:endParaRPr>
              </a:p>
            </p:txBody>
          </p:sp>
        </p:grpSp>
        <p:pic>
          <p:nvPicPr>
            <p:cNvPr id="467" name="Picture 466">
              <a:extLst>
                <a:ext uri="{FF2B5EF4-FFF2-40B4-BE49-F238E27FC236}">
                  <a16:creationId xmlns:a16="http://schemas.microsoft.com/office/drawing/2014/main" id="{A1EAFE58-101A-AB44-AA94-005CCEEFAF0B}"/>
                </a:ext>
              </a:extLst>
            </p:cNvPr>
            <p:cNvPicPr>
              <a:picLocks noChangeAspect="1"/>
            </p:cNvPicPr>
            <p:nvPr/>
          </p:nvPicPr>
          <p:blipFill>
            <a:blip r:embed="rId23"/>
            <a:stretch>
              <a:fillRect/>
            </a:stretch>
          </p:blipFill>
          <p:spPr>
            <a:xfrm>
              <a:off x="4497961" y="2407919"/>
              <a:ext cx="361005" cy="288804"/>
            </a:xfrm>
            <a:prstGeom prst="rect">
              <a:avLst/>
            </a:prstGeom>
          </p:spPr>
        </p:pic>
      </p:grpSp>
      <p:grpSp>
        <p:nvGrpSpPr>
          <p:cNvPr id="470" name="Group 469">
            <a:extLst>
              <a:ext uri="{FF2B5EF4-FFF2-40B4-BE49-F238E27FC236}">
                <a16:creationId xmlns:a16="http://schemas.microsoft.com/office/drawing/2014/main" id="{B4E4095E-63E2-EE44-ACD8-FA30FC7153B5}"/>
              </a:ext>
            </a:extLst>
          </p:cNvPr>
          <p:cNvGrpSpPr/>
          <p:nvPr/>
        </p:nvGrpSpPr>
        <p:grpSpPr>
          <a:xfrm>
            <a:off x="5925934" y="2985155"/>
            <a:ext cx="546625" cy="521835"/>
            <a:chOff x="4397617" y="277116"/>
            <a:chExt cx="724094" cy="720568"/>
          </a:xfrm>
        </p:grpSpPr>
        <p:grpSp>
          <p:nvGrpSpPr>
            <p:cNvPr id="471" name="Group 470">
              <a:extLst>
                <a:ext uri="{FF2B5EF4-FFF2-40B4-BE49-F238E27FC236}">
                  <a16:creationId xmlns:a16="http://schemas.microsoft.com/office/drawing/2014/main" id="{9C77B0E5-ADF9-814A-A05C-37A9169A487E}"/>
                </a:ext>
              </a:extLst>
            </p:cNvPr>
            <p:cNvGrpSpPr/>
            <p:nvPr/>
          </p:nvGrpSpPr>
          <p:grpSpPr>
            <a:xfrm>
              <a:off x="4397617" y="277116"/>
              <a:ext cx="724094" cy="720568"/>
              <a:chOff x="-1169014" y="975509"/>
              <a:chExt cx="724094" cy="720568"/>
            </a:xfrm>
          </p:grpSpPr>
          <p:sp>
            <p:nvSpPr>
              <p:cNvPr id="473" name="Shape 319">
                <a:extLst>
                  <a:ext uri="{FF2B5EF4-FFF2-40B4-BE49-F238E27FC236}">
                    <a16:creationId xmlns:a16="http://schemas.microsoft.com/office/drawing/2014/main" id="{483188F8-BB97-1645-941F-C1E018A7629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4" name="Shape 321">
                <a:extLst>
                  <a:ext uri="{FF2B5EF4-FFF2-40B4-BE49-F238E27FC236}">
                    <a16:creationId xmlns:a16="http://schemas.microsoft.com/office/drawing/2014/main" id="{666E96CA-3E14-0944-AFFA-748F6EDE7400}"/>
                  </a:ext>
                </a:extLst>
              </p:cNvPr>
              <p:cNvSpPr/>
              <p:nvPr/>
            </p:nvSpPr>
            <p:spPr>
              <a:xfrm>
                <a:off x="-1169014" y="1441084"/>
                <a:ext cx="724094" cy="25499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defRPr sz="1800" b="0">
                    <a:solidFill>
                      <a:srgbClr val="000000"/>
                    </a:solidFill>
                  </a:defRPr>
                </a:pPr>
                <a:r>
                  <a:rPr lang="en-US" sz="600" dirty="0">
                    <a:solidFill>
                      <a:srgbClr val="0070C0"/>
                    </a:solidFill>
                  </a:rPr>
                  <a:t>OPERATIONAL</a:t>
                </a:r>
              </a:p>
              <a:p>
                <a:pPr>
                  <a:defRPr sz="1800" b="0">
                    <a:solidFill>
                      <a:srgbClr val="000000"/>
                    </a:solidFill>
                  </a:defRPr>
                </a:pPr>
                <a:r>
                  <a:rPr lang="en-US" sz="600" dirty="0">
                    <a:solidFill>
                      <a:srgbClr val="0070C0"/>
                    </a:solidFill>
                  </a:rPr>
                  <a:t>DATA STORE</a:t>
                </a:r>
                <a:endParaRPr sz="600" dirty="0">
                  <a:solidFill>
                    <a:srgbClr val="0070C0"/>
                  </a:solidFill>
                </a:endParaRPr>
              </a:p>
            </p:txBody>
          </p:sp>
        </p:grpSp>
        <p:pic>
          <p:nvPicPr>
            <p:cNvPr id="472" name="Picture 471">
              <a:extLst>
                <a:ext uri="{FF2B5EF4-FFF2-40B4-BE49-F238E27FC236}">
                  <a16:creationId xmlns:a16="http://schemas.microsoft.com/office/drawing/2014/main" id="{39489B2C-B86D-A24E-B1F9-E95E7AA97582}"/>
                </a:ext>
              </a:extLst>
            </p:cNvPr>
            <p:cNvPicPr>
              <a:picLocks noChangeAspect="1"/>
            </p:cNvPicPr>
            <p:nvPr/>
          </p:nvPicPr>
          <p:blipFill>
            <a:blip r:embed="rId24"/>
            <a:stretch>
              <a:fillRect/>
            </a:stretch>
          </p:blipFill>
          <p:spPr>
            <a:xfrm>
              <a:off x="4548358" y="355451"/>
              <a:ext cx="247379" cy="315622"/>
            </a:xfrm>
            <a:prstGeom prst="rect">
              <a:avLst/>
            </a:prstGeom>
          </p:spPr>
        </p:pic>
      </p:grpSp>
      <p:cxnSp>
        <p:nvCxnSpPr>
          <p:cNvPr id="475" name="Straight Connector 474">
            <a:extLst>
              <a:ext uri="{FF2B5EF4-FFF2-40B4-BE49-F238E27FC236}">
                <a16:creationId xmlns:a16="http://schemas.microsoft.com/office/drawing/2014/main" id="{862D78A5-5360-804E-BFE5-CA6A912BB813}"/>
              </a:ext>
            </a:extLst>
          </p:cNvPr>
          <p:cNvCxnSpPr>
            <a:cxnSpLocks/>
          </p:cNvCxnSpPr>
          <p:nvPr/>
        </p:nvCxnSpPr>
        <p:spPr>
          <a:xfrm>
            <a:off x="6889034" y="2936777"/>
            <a:ext cx="462" cy="616514"/>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476" name="Group 475">
            <a:extLst>
              <a:ext uri="{FF2B5EF4-FFF2-40B4-BE49-F238E27FC236}">
                <a16:creationId xmlns:a16="http://schemas.microsoft.com/office/drawing/2014/main" id="{D3EA1FCA-558F-D048-8292-5799AC6E64C7}"/>
              </a:ext>
            </a:extLst>
          </p:cNvPr>
          <p:cNvGrpSpPr/>
          <p:nvPr/>
        </p:nvGrpSpPr>
        <p:grpSpPr>
          <a:xfrm>
            <a:off x="6994530" y="2883838"/>
            <a:ext cx="793156" cy="662930"/>
            <a:chOff x="3995351" y="2081645"/>
            <a:chExt cx="1525547" cy="1255481"/>
          </a:xfrm>
        </p:grpSpPr>
        <p:grpSp>
          <p:nvGrpSpPr>
            <p:cNvPr id="477" name="Group 476">
              <a:extLst>
                <a:ext uri="{FF2B5EF4-FFF2-40B4-BE49-F238E27FC236}">
                  <a16:creationId xmlns:a16="http://schemas.microsoft.com/office/drawing/2014/main" id="{07CFBF15-CBDA-474B-A625-B5D94C93D14E}"/>
                </a:ext>
              </a:extLst>
            </p:cNvPr>
            <p:cNvGrpSpPr/>
            <p:nvPr/>
          </p:nvGrpSpPr>
          <p:grpSpPr>
            <a:xfrm>
              <a:off x="3995351" y="2081645"/>
              <a:ext cx="1525547" cy="1255481"/>
              <a:chOff x="307526" y="1950562"/>
              <a:chExt cx="1525547" cy="1255481"/>
            </a:xfrm>
          </p:grpSpPr>
          <p:sp>
            <p:nvSpPr>
              <p:cNvPr id="479" name="Shape 339">
                <a:extLst>
                  <a:ext uri="{FF2B5EF4-FFF2-40B4-BE49-F238E27FC236}">
                    <a16:creationId xmlns:a16="http://schemas.microsoft.com/office/drawing/2014/main" id="{6C84F065-90CC-0348-90EB-620860EB4BD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0" name="Shape 341">
                <a:extLst>
                  <a:ext uri="{FF2B5EF4-FFF2-40B4-BE49-F238E27FC236}">
                    <a16:creationId xmlns:a16="http://schemas.microsoft.com/office/drawing/2014/main" id="{13614B7F-B9EE-6F4B-9CBD-62D007255F7C}"/>
                  </a:ext>
                </a:extLst>
              </p:cNvPr>
              <p:cNvSpPr/>
              <p:nvPr/>
            </p:nvSpPr>
            <p:spPr>
              <a:xfrm>
                <a:off x="307526" y="2681452"/>
                <a:ext cx="1525547" cy="5245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SANDBOX (ANALYTIC AND</a:t>
                </a:r>
              </a:p>
              <a:p>
                <a:pPr lvl="0">
                  <a:defRPr sz="1800" b="0">
                    <a:solidFill>
                      <a:srgbClr val="000000"/>
                    </a:solidFill>
                  </a:defRPr>
                </a:pPr>
                <a:r>
                  <a:rPr lang="en-US" sz="600" b="1" dirty="0">
                    <a:solidFill>
                      <a:srgbClr val="4277BB"/>
                    </a:solidFill>
                  </a:rPr>
                  <a:t>DISCOVERY ZONES)</a:t>
                </a:r>
                <a:endParaRPr sz="600" b="1" dirty="0">
                  <a:solidFill>
                    <a:srgbClr val="4277BB"/>
                  </a:solidFill>
                </a:endParaRPr>
              </a:p>
            </p:txBody>
          </p:sp>
        </p:grpSp>
        <p:pic>
          <p:nvPicPr>
            <p:cNvPr id="478" name="Picture 477">
              <a:extLst>
                <a:ext uri="{FF2B5EF4-FFF2-40B4-BE49-F238E27FC236}">
                  <a16:creationId xmlns:a16="http://schemas.microsoft.com/office/drawing/2014/main" id="{66D4DEA9-5A0D-D543-9B17-DE2B27BCE0C5}"/>
                </a:ext>
              </a:extLst>
            </p:cNvPr>
            <p:cNvPicPr>
              <a:picLocks noChangeAspect="1"/>
            </p:cNvPicPr>
            <p:nvPr/>
          </p:nvPicPr>
          <p:blipFill>
            <a:blip r:embed="rId25"/>
            <a:stretch>
              <a:fillRect/>
            </a:stretch>
          </p:blipFill>
          <p:spPr>
            <a:xfrm>
              <a:off x="4167757" y="2181902"/>
              <a:ext cx="516968" cy="516968"/>
            </a:xfrm>
            <a:prstGeom prst="rect">
              <a:avLst/>
            </a:prstGeom>
          </p:spPr>
        </p:pic>
      </p:grpSp>
      <p:grpSp>
        <p:nvGrpSpPr>
          <p:cNvPr id="481" name="Group 480">
            <a:extLst>
              <a:ext uri="{FF2B5EF4-FFF2-40B4-BE49-F238E27FC236}">
                <a16:creationId xmlns:a16="http://schemas.microsoft.com/office/drawing/2014/main" id="{9F92C320-0F30-2744-B1E3-CF01D188BA0F}"/>
              </a:ext>
            </a:extLst>
          </p:cNvPr>
          <p:cNvGrpSpPr/>
          <p:nvPr/>
        </p:nvGrpSpPr>
        <p:grpSpPr>
          <a:xfrm>
            <a:off x="6453124" y="2996853"/>
            <a:ext cx="386168" cy="511349"/>
            <a:chOff x="4572727" y="5022691"/>
            <a:chExt cx="542954" cy="774895"/>
          </a:xfrm>
        </p:grpSpPr>
        <p:grpSp>
          <p:nvGrpSpPr>
            <p:cNvPr id="482" name="Group 481">
              <a:extLst>
                <a:ext uri="{FF2B5EF4-FFF2-40B4-BE49-F238E27FC236}">
                  <a16:creationId xmlns:a16="http://schemas.microsoft.com/office/drawing/2014/main" id="{F6F36B62-F862-6347-8613-4446248F9BF4}"/>
                </a:ext>
              </a:extLst>
            </p:cNvPr>
            <p:cNvGrpSpPr/>
            <p:nvPr/>
          </p:nvGrpSpPr>
          <p:grpSpPr>
            <a:xfrm>
              <a:off x="4572727" y="5022691"/>
              <a:ext cx="542954" cy="774895"/>
              <a:chOff x="-993904" y="1076856"/>
              <a:chExt cx="542954" cy="774895"/>
            </a:xfrm>
          </p:grpSpPr>
          <p:sp>
            <p:nvSpPr>
              <p:cNvPr id="484" name="Shape 319">
                <a:extLst>
                  <a:ext uri="{FF2B5EF4-FFF2-40B4-BE49-F238E27FC236}">
                    <a16:creationId xmlns:a16="http://schemas.microsoft.com/office/drawing/2014/main" id="{D31D1840-F2B5-9246-ADD5-ABFFCF00F19F}"/>
                  </a:ext>
                </a:extLst>
              </p:cNvPr>
              <p:cNvSpPr/>
              <p:nvPr/>
            </p:nvSpPr>
            <p:spPr>
              <a:xfrm>
                <a:off x="-993904" y="1076856"/>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lgn="ctr" defTabSz="582762" rtl="0">
                  <a:defRPr sz="1800">
                    <a:solidFill>
                      <a:srgbClr val="FFFFFF"/>
                    </a:solidFill>
                  </a:defRPr>
                </a:pPr>
                <a:endParaRPr/>
              </a:p>
            </p:txBody>
          </p:sp>
          <p:sp>
            <p:nvSpPr>
              <p:cNvPr id="485" name="Shape 321">
                <a:extLst>
                  <a:ext uri="{FF2B5EF4-FFF2-40B4-BE49-F238E27FC236}">
                    <a16:creationId xmlns:a16="http://schemas.microsoft.com/office/drawing/2014/main" id="{CCCE0F8A-4E20-6B45-ADD0-70229000A398}"/>
                  </a:ext>
                </a:extLst>
              </p:cNvPr>
              <p:cNvSpPr/>
              <p:nvPr/>
            </p:nvSpPr>
            <p:spPr>
              <a:xfrm>
                <a:off x="-840863" y="1571909"/>
                <a:ext cx="389913" cy="2798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EVENT </a:t>
                </a:r>
              </a:p>
              <a:p>
                <a:pPr lvl="0">
                  <a:defRPr sz="1800" b="0">
                    <a:solidFill>
                      <a:srgbClr val="000000"/>
                    </a:solidFill>
                  </a:defRPr>
                </a:pPr>
                <a:r>
                  <a:rPr lang="en-US" sz="600" dirty="0">
                    <a:solidFill>
                      <a:srgbClr val="0070C0"/>
                    </a:solidFill>
                  </a:rPr>
                  <a:t>STORE</a:t>
                </a:r>
                <a:endParaRPr sz="600" dirty="0">
                  <a:solidFill>
                    <a:srgbClr val="0070C0"/>
                  </a:solidFill>
                </a:endParaRPr>
              </a:p>
            </p:txBody>
          </p:sp>
        </p:grpSp>
        <p:pic>
          <p:nvPicPr>
            <p:cNvPr id="483" name="Picture 482">
              <a:extLst>
                <a:ext uri="{FF2B5EF4-FFF2-40B4-BE49-F238E27FC236}">
                  <a16:creationId xmlns:a16="http://schemas.microsoft.com/office/drawing/2014/main" id="{AECF873C-6891-3D41-A1A3-F25B6C46193E}"/>
                </a:ext>
              </a:extLst>
            </p:cNvPr>
            <p:cNvPicPr>
              <a:picLocks noChangeAspect="1"/>
            </p:cNvPicPr>
            <p:nvPr/>
          </p:nvPicPr>
          <p:blipFill>
            <a:blip r:embed="rId26"/>
            <a:stretch>
              <a:fillRect/>
            </a:stretch>
          </p:blipFill>
          <p:spPr>
            <a:xfrm>
              <a:off x="4677225" y="5069870"/>
              <a:ext cx="261566" cy="335131"/>
            </a:xfrm>
            <a:prstGeom prst="rect">
              <a:avLst/>
            </a:prstGeom>
          </p:spPr>
        </p:pic>
      </p:grpSp>
      <p:grpSp>
        <p:nvGrpSpPr>
          <p:cNvPr id="487" name="Group 486">
            <a:extLst>
              <a:ext uri="{FF2B5EF4-FFF2-40B4-BE49-F238E27FC236}">
                <a16:creationId xmlns:a16="http://schemas.microsoft.com/office/drawing/2014/main" id="{13275B17-C7DD-AD4A-86E6-BCC6BCEFE8E2}"/>
              </a:ext>
            </a:extLst>
          </p:cNvPr>
          <p:cNvGrpSpPr/>
          <p:nvPr/>
        </p:nvGrpSpPr>
        <p:grpSpPr>
          <a:xfrm>
            <a:off x="2971880" y="2457555"/>
            <a:ext cx="976564" cy="547993"/>
            <a:chOff x="4364134" y="1643587"/>
            <a:chExt cx="1292897" cy="713508"/>
          </a:xfrm>
        </p:grpSpPr>
        <p:grpSp>
          <p:nvGrpSpPr>
            <p:cNvPr id="488" name="Group 487">
              <a:extLst>
                <a:ext uri="{FF2B5EF4-FFF2-40B4-BE49-F238E27FC236}">
                  <a16:creationId xmlns:a16="http://schemas.microsoft.com/office/drawing/2014/main" id="{6CA63D8D-A785-A049-B4C8-C8612E0D0D7C}"/>
                </a:ext>
              </a:extLst>
            </p:cNvPr>
            <p:cNvGrpSpPr/>
            <p:nvPr/>
          </p:nvGrpSpPr>
          <p:grpSpPr>
            <a:xfrm>
              <a:off x="4364134" y="1643587"/>
              <a:ext cx="1292897" cy="713508"/>
              <a:chOff x="-1202493" y="975509"/>
              <a:chExt cx="1292897" cy="713508"/>
            </a:xfrm>
          </p:grpSpPr>
          <p:sp>
            <p:nvSpPr>
              <p:cNvPr id="490" name="Shape 319">
                <a:extLst>
                  <a:ext uri="{FF2B5EF4-FFF2-40B4-BE49-F238E27FC236}">
                    <a16:creationId xmlns:a16="http://schemas.microsoft.com/office/drawing/2014/main" id="{A48A6B89-FA37-E34C-B8A7-0F750A67C03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1" name="Shape 321">
                <a:extLst>
                  <a:ext uri="{FF2B5EF4-FFF2-40B4-BE49-F238E27FC236}">
                    <a16:creationId xmlns:a16="http://schemas.microsoft.com/office/drawing/2014/main" id="{A4E6CCBC-843E-7F47-AF50-57B77D9AF98F}"/>
                  </a:ext>
                </a:extLst>
              </p:cNvPr>
              <p:cNvSpPr/>
              <p:nvPr/>
            </p:nvSpPr>
            <p:spPr>
              <a:xfrm>
                <a:off x="-1202493" y="1448575"/>
                <a:ext cx="1292897" cy="2404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KNOWLEDGE </a:t>
                </a:r>
              </a:p>
              <a:p>
                <a:pPr lvl="0">
                  <a:defRPr sz="1800" b="0">
                    <a:solidFill>
                      <a:srgbClr val="000000"/>
                    </a:solidFill>
                  </a:defRPr>
                </a:pPr>
                <a:r>
                  <a:rPr lang="en-US" sz="600" b="1" dirty="0">
                    <a:solidFill>
                      <a:srgbClr val="4277BB"/>
                    </a:solidFill>
                  </a:rPr>
                  <a:t>CATALOG</a:t>
                </a:r>
                <a:endParaRPr sz="600" b="1" dirty="0">
                  <a:solidFill>
                    <a:srgbClr val="4277BB"/>
                  </a:solidFill>
                </a:endParaRPr>
              </a:p>
            </p:txBody>
          </p:sp>
        </p:grpSp>
        <p:pic>
          <p:nvPicPr>
            <p:cNvPr id="489" name="Picture 488">
              <a:extLst>
                <a:ext uri="{FF2B5EF4-FFF2-40B4-BE49-F238E27FC236}">
                  <a16:creationId xmlns:a16="http://schemas.microsoft.com/office/drawing/2014/main" id="{DD508ED4-F22E-AF46-ADE0-6749BC4878BD}"/>
                </a:ext>
              </a:extLst>
            </p:cNvPr>
            <p:cNvPicPr>
              <a:picLocks noChangeAspect="1"/>
            </p:cNvPicPr>
            <p:nvPr/>
          </p:nvPicPr>
          <p:blipFill>
            <a:blip r:embed="rId27"/>
            <a:stretch>
              <a:fillRect/>
            </a:stretch>
          </p:blipFill>
          <p:spPr>
            <a:xfrm>
              <a:off x="4500934" y="1733955"/>
              <a:ext cx="333713" cy="289803"/>
            </a:xfrm>
            <a:prstGeom prst="rect">
              <a:avLst/>
            </a:prstGeom>
          </p:spPr>
        </p:pic>
      </p:grpSp>
      <p:grpSp>
        <p:nvGrpSpPr>
          <p:cNvPr id="492" name="Group 491">
            <a:extLst>
              <a:ext uri="{FF2B5EF4-FFF2-40B4-BE49-F238E27FC236}">
                <a16:creationId xmlns:a16="http://schemas.microsoft.com/office/drawing/2014/main" id="{5E361140-3097-E54A-A7C8-89603CED788D}"/>
              </a:ext>
            </a:extLst>
          </p:cNvPr>
          <p:cNvGrpSpPr/>
          <p:nvPr/>
        </p:nvGrpSpPr>
        <p:grpSpPr>
          <a:xfrm>
            <a:off x="3579614" y="2455960"/>
            <a:ext cx="345146" cy="424753"/>
            <a:chOff x="4443998" y="3664116"/>
            <a:chExt cx="456947" cy="553044"/>
          </a:xfrm>
        </p:grpSpPr>
        <p:grpSp>
          <p:nvGrpSpPr>
            <p:cNvPr id="493" name="Group 492">
              <a:extLst>
                <a:ext uri="{FF2B5EF4-FFF2-40B4-BE49-F238E27FC236}">
                  <a16:creationId xmlns:a16="http://schemas.microsoft.com/office/drawing/2014/main" id="{102203CE-8092-274A-98D4-A23064CA5175}"/>
                </a:ext>
              </a:extLst>
            </p:cNvPr>
            <p:cNvGrpSpPr/>
            <p:nvPr/>
          </p:nvGrpSpPr>
          <p:grpSpPr>
            <a:xfrm>
              <a:off x="4443998" y="3664116"/>
              <a:ext cx="456947" cy="553044"/>
              <a:chOff x="-1122633" y="975509"/>
              <a:chExt cx="456947" cy="553044"/>
            </a:xfrm>
          </p:grpSpPr>
          <p:sp>
            <p:nvSpPr>
              <p:cNvPr id="495" name="Shape 319">
                <a:extLst>
                  <a:ext uri="{FF2B5EF4-FFF2-40B4-BE49-F238E27FC236}">
                    <a16:creationId xmlns:a16="http://schemas.microsoft.com/office/drawing/2014/main" id="{42E62B58-372B-8D40-99EC-506AEE6664D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6" name="Shape 321">
                <a:extLst>
                  <a:ext uri="{FF2B5EF4-FFF2-40B4-BE49-F238E27FC236}">
                    <a16:creationId xmlns:a16="http://schemas.microsoft.com/office/drawing/2014/main" id="{878B3AA1-D8F9-F445-B01F-FBE7AFD83148}"/>
                  </a:ext>
                </a:extLst>
              </p:cNvPr>
              <p:cNvSpPr/>
              <p:nvPr/>
            </p:nvSpPr>
            <p:spPr>
              <a:xfrm>
                <a:off x="-981469" y="1436220"/>
                <a:ext cx="184346"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MDM</a:t>
                </a:r>
                <a:endParaRPr sz="600" b="1" dirty="0">
                  <a:solidFill>
                    <a:srgbClr val="4277BB"/>
                  </a:solidFill>
                </a:endParaRPr>
              </a:p>
            </p:txBody>
          </p:sp>
        </p:grpSp>
        <p:pic>
          <p:nvPicPr>
            <p:cNvPr id="494" name="Picture 493">
              <a:extLst>
                <a:ext uri="{FF2B5EF4-FFF2-40B4-BE49-F238E27FC236}">
                  <a16:creationId xmlns:a16="http://schemas.microsoft.com/office/drawing/2014/main" id="{0DFE7141-AC82-B44E-8302-C08A631B50AB}"/>
                </a:ext>
              </a:extLst>
            </p:cNvPr>
            <p:cNvPicPr>
              <a:picLocks noChangeAspect="1"/>
            </p:cNvPicPr>
            <p:nvPr/>
          </p:nvPicPr>
          <p:blipFill>
            <a:blip r:embed="rId28"/>
            <a:stretch>
              <a:fillRect/>
            </a:stretch>
          </p:blipFill>
          <p:spPr>
            <a:xfrm>
              <a:off x="4593212" y="3720829"/>
              <a:ext cx="193877" cy="348979"/>
            </a:xfrm>
            <a:prstGeom prst="rect">
              <a:avLst/>
            </a:prstGeom>
          </p:spPr>
        </p:pic>
      </p:grpSp>
      <p:grpSp>
        <p:nvGrpSpPr>
          <p:cNvPr id="497" name="Group 496">
            <a:extLst>
              <a:ext uri="{FF2B5EF4-FFF2-40B4-BE49-F238E27FC236}">
                <a16:creationId xmlns:a16="http://schemas.microsoft.com/office/drawing/2014/main" id="{F5C3F3F8-DFAB-D845-9CC4-09452CFCC52A}"/>
              </a:ext>
            </a:extLst>
          </p:cNvPr>
          <p:cNvGrpSpPr/>
          <p:nvPr/>
        </p:nvGrpSpPr>
        <p:grpSpPr>
          <a:xfrm>
            <a:off x="2093760" y="2444215"/>
            <a:ext cx="884124" cy="547333"/>
            <a:chOff x="4159563" y="5593697"/>
            <a:chExt cx="1170513" cy="712648"/>
          </a:xfrm>
        </p:grpSpPr>
        <p:grpSp>
          <p:nvGrpSpPr>
            <p:cNvPr id="498" name="Group 497">
              <a:extLst>
                <a:ext uri="{FF2B5EF4-FFF2-40B4-BE49-F238E27FC236}">
                  <a16:creationId xmlns:a16="http://schemas.microsoft.com/office/drawing/2014/main" id="{4F30AA5F-48BC-A749-9826-E59B28EFB1B8}"/>
                </a:ext>
              </a:extLst>
            </p:cNvPr>
            <p:cNvGrpSpPr/>
            <p:nvPr/>
          </p:nvGrpSpPr>
          <p:grpSpPr>
            <a:xfrm>
              <a:off x="4159563" y="5593697"/>
              <a:ext cx="1170513" cy="712648"/>
              <a:chOff x="-1407058" y="975509"/>
              <a:chExt cx="1170513" cy="712648"/>
            </a:xfrm>
          </p:grpSpPr>
          <p:sp>
            <p:nvSpPr>
              <p:cNvPr id="500" name="Shape 319">
                <a:extLst>
                  <a:ext uri="{FF2B5EF4-FFF2-40B4-BE49-F238E27FC236}">
                    <a16:creationId xmlns:a16="http://schemas.microsoft.com/office/drawing/2014/main" id="{51B3215A-2267-E14B-AD44-C4E76D7B677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1" name="Shape 321">
                <a:extLst>
                  <a:ext uri="{FF2B5EF4-FFF2-40B4-BE49-F238E27FC236}">
                    <a16:creationId xmlns:a16="http://schemas.microsoft.com/office/drawing/2014/main" id="{A371E10E-1F38-014A-9D3E-E82E0D5E097D}"/>
                  </a:ext>
                </a:extLst>
              </p:cNvPr>
              <p:cNvSpPr/>
              <p:nvPr/>
            </p:nvSpPr>
            <p:spPr>
              <a:xfrm>
                <a:off x="-1407058" y="1447715"/>
                <a:ext cx="1170513" cy="2404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METADATA, ACCESS AND POLICIES</a:t>
                </a:r>
                <a:endParaRPr sz="600" b="1" dirty="0">
                  <a:solidFill>
                    <a:srgbClr val="4277BB"/>
                  </a:solidFill>
                </a:endParaRPr>
              </a:p>
            </p:txBody>
          </p:sp>
        </p:grpSp>
        <p:pic>
          <p:nvPicPr>
            <p:cNvPr id="499" name="Picture 498">
              <a:extLst>
                <a:ext uri="{FF2B5EF4-FFF2-40B4-BE49-F238E27FC236}">
                  <a16:creationId xmlns:a16="http://schemas.microsoft.com/office/drawing/2014/main" id="{FEBE3A30-BCEF-6D43-A631-536226EFD668}"/>
                </a:ext>
              </a:extLst>
            </p:cNvPr>
            <p:cNvPicPr>
              <a:picLocks noChangeAspect="1"/>
            </p:cNvPicPr>
            <p:nvPr/>
          </p:nvPicPr>
          <p:blipFill>
            <a:blip r:embed="rId29"/>
            <a:stretch>
              <a:fillRect/>
            </a:stretch>
          </p:blipFill>
          <p:spPr>
            <a:xfrm>
              <a:off x="4493432" y="5660347"/>
              <a:ext cx="365286" cy="297997"/>
            </a:xfrm>
            <a:prstGeom prst="rect">
              <a:avLst/>
            </a:prstGeom>
          </p:spPr>
        </p:pic>
      </p:grpSp>
      <p:grpSp>
        <p:nvGrpSpPr>
          <p:cNvPr id="502" name="Group 501">
            <a:extLst>
              <a:ext uri="{FF2B5EF4-FFF2-40B4-BE49-F238E27FC236}">
                <a16:creationId xmlns:a16="http://schemas.microsoft.com/office/drawing/2014/main" id="{9551E4F4-4FF3-4E4D-8871-72DEE25BFBAA}"/>
              </a:ext>
            </a:extLst>
          </p:cNvPr>
          <p:cNvGrpSpPr/>
          <p:nvPr/>
        </p:nvGrpSpPr>
        <p:grpSpPr>
          <a:xfrm>
            <a:off x="4012404" y="2452972"/>
            <a:ext cx="650694" cy="466939"/>
            <a:chOff x="4350282" y="6249001"/>
            <a:chExt cx="861469" cy="607971"/>
          </a:xfrm>
        </p:grpSpPr>
        <p:grpSp>
          <p:nvGrpSpPr>
            <p:cNvPr id="503" name="Group 502">
              <a:extLst>
                <a:ext uri="{FF2B5EF4-FFF2-40B4-BE49-F238E27FC236}">
                  <a16:creationId xmlns:a16="http://schemas.microsoft.com/office/drawing/2014/main" id="{57A648BD-10D0-6347-A11F-42E22AE02477}"/>
                </a:ext>
              </a:extLst>
            </p:cNvPr>
            <p:cNvGrpSpPr/>
            <p:nvPr/>
          </p:nvGrpSpPr>
          <p:grpSpPr>
            <a:xfrm>
              <a:off x="4350282" y="6249001"/>
              <a:ext cx="861469" cy="607971"/>
              <a:chOff x="-1216349" y="975509"/>
              <a:chExt cx="861469" cy="607971"/>
            </a:xfrm>
          </p:grpSpPr>
          <p:sp>
            <p:nvSpPr>
              <p:cNvPr id="505" name="Shape 319">
                <a:extLst>
                  <a:ext uri="{FF2B5EF4-FFF2-40B4-BE49-F238E27FC236}">
                    <a16:creationId xmlns:a16="http://schemas.microsoft.com/office/drawing/2014/main" id="{40D04B11-0CE8-3442-B0E4-5DF64E05ABB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6" name="Shape 321">
                <a:extLst>
                  <a:ext uri="{FF2B5EF4-FFF2-40B4-BE49-F238E27FC236}">
                    <a16:creationId xmlns:a16="http://schemas.microsoft.com/office/drawing/2014/main" id="{45CBABAF-9D22-0C40-AB1B-29CAB067A9BB}"/>
                  </a:ext>
                </a:extLst>
              </p:cNvPr>
              <p:cNvSpPr/>
              <p:nvPr/>
            </p:nvSpPr>
            <p:spPr>
              <a:xfrm>
                <a:off x="-1216349" y="1463259"/>
                <a:ext cx="861469" cy="120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REFINERY</a:t>
                </a:r>
                <a:endParaRPr sz="600" b="1" dirty="0">
                  <a:solidFill>
                    <a:srgbClr val="4277BB"/>
                  </a:solidFill>
                </a:endParaRPr>
              </a:p>
            </p:txBody>
          </p:sp>
        </p:grpSp>
        <p:pic>
          <p:nvPicPr>
            <p:cNvPr id="504" name="Picture 503">
              <a:extLst>
                <a:ext uri="{FF2B5EF4-FFF2-40B4-BE49-F238E27FC236}">
                  <a16:creationId xmlns:a16="http://schemas.microsoft.com/office/drawing/2014/main" id="{46BC1CBB-3244-4649-ACA2-A29423756C84}"/>
                </a:ext>
              </a:extLst>
            </p:cNvPr>
            <p:cNvPicPr>
              <a:picLocks noChangeAspect="1"/>
            </p:cNvPicPr>
            <p:nvPr/>
          </p:nvPicPr>
          <p:blipFill>
            <a:blip r:embed="rId30"/>
            <a:stretch>
              <a:fillRect/>
            </a:stretch>
          </p:blipFill>
          <p:spPr>
            <a:xfrm>
              <a:off x="4501244" y="6357568"/>
              <a:ext cx="354198" cy="219266"/>
            </a:xfrm>
            <a:prstGeom prst="rect">
              <a:avLst/>
            </a:prstGeom>
          </p:spPr>
        </p:pic>
      </p:grpSp>
      <p:sp>
        <p:nvSpPr>
          <p:cNvPr id="507" name="Rectangle 506">
            <a:extLst>
              <a:ext uri="{FF2B5EF4-FFF2-40B4-BE49-F238E27FC236}">
                <a16:creationId xmlns:a16="http://schemas.microsoft.com/office/drawing/2014/main" id="{EA450351-DD01-1F42-8804-460D66BDFE5A}"/>
              </a:ext>
            </a:extLst>
          </p:cNvPr>
          <p:cNvSpPr/>
          <p:nvPr/>
        </p:nvSpPr>
        <p:spPr>
          <a:xfrm>
            <a:off x="1987932" y="2377608"/>
            <a:ext cx="3061656" cy="661819"/>
          </a:xfrm>
          <a:prstGeom prst="rect">
            <a:avLst/>
          </a:prstGeom>
          <a:noFill/>
          <a:ln w="50800" cap="flat">
            <a:solidFill>
              <a:schemeClr val="accent2">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8" name="Shape 321">
            <a:extLst>
              <a:ext uri="{FF2B5EF4-FFF2-40B4-BE49-F238E27FC236}">
                <a16:creationId xmlns:a16="http://schemas.microsoft.com/office/drawing/2014/main" id="{CEEEE11A-D954-0247-8831-C6617660E013}"/>
              </a:ext>
            </a:extLst>
          </p:cNvPr>
          <p:cNvSpPr/>
          <p:nvPr/>
        </p:nvSpPr>
        <p:spPr>
          <a:xfrm>
            <a:off x="4478456" y="2401597"/>
            <a:ext cx="884124"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INFORMATION GOVERNANCE</a:t>
            </a:r>
          </a:p>
        </p:txBody>
      </p:sp>
      <p:cxnSp>
        <p:nvCxnSpPr>
          <p:cNvPr id="509" name="Straight Arrow Connector 508">
            <a:extLst>
              <a:ext uri="{FF2B5EF4-FFF2-40B4-BE49-F238E27FC236}">
                <a16:creationId xmlns:a16="http://schemas.microsoft.com/office/drawing/2014/main" id="{BFED2B7E-2469-FE49-9070-991C5DA6B034}"/>
              </a:ext>
            </a:extLst>
          </p:cNvPr>
          <p:cNvCxnSpPr>
            <a:cxnSpLocks/>
          </p:cNvCxnSpPr>
          <p:nvPr/>
        </p:nvCxnSpPr>
        <p:spPr>
          <a:xfrm flipH="1">
            <a:off x="2462134" y="3025370"/>
            <a:ext cx="6081" cy="70989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0F8567AD-1F75-134E-8950-67C622DB7E01}"/>
              </a:ext>
            </a:extLst>
          </p:cNvPr>
          <p:cNvCxnSpPr>
            <a:cxnSpLocks/>
            <a:endCxn id="407" idx="0"/>
          </p:cNvCxnSpPr>
          <p:nvPr/>
        </p:nvCxnSpPr>
        <p:spPr>
          <a:xfrm>
            <a:off x="5042168" y="3660577"/>
            <a:ext cx="547691" cy="147184"/>
          </a:xfrm>
          <a:prstGeom prst="bentConnector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36D713EF-2F30-A548-A1C5-09ADE94F6996}"/>
              </a:ext>
            </a:extLst>
          </p:cNvPr>
          <p:cNvCxnSpPr>
            <a:cxnSpLocks/>
            <a:endCxn id="464" idx="2"/>
          </p:cNvCxnSpPr>
          <p:nvPr/>
        </p:nvCxnSpPr>
        <p:spPr>
          <a:xfrm flipV="1">
            <a:off x="5758241" y="3599530"/>
            <a:ext cx="839871" cy="251779"/>
          </a:xfrm>
          <a:prstGeom prst="bentConnector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8" name="Straight Arrow Connector 517">
            <a:extLst>
              <a:ext uri="{FF2B5EF4-FFF2-40B4-BE49-F238E27FC236}">
                <a16:creationId xmlns:a16="http://schemas.microsoft.com/office/drawing/2014/main" id="{B838FA72-FA94-D042-AF66-1B8F64891D05}"/>
              </a:ext>
            </a:extLst>
          </p:cNvPr>
          <p:cNvCxnSpPr/>
          <p:nvPr/>
        </p:nvCxnSpPr>
        <p:spPr>
          <a:xfrm flipH="1">
            <a:off x="3838511" y="3025370"/>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EB9C5202-422B-F44F-A6CB-D5B38530099C}"/>
              </a:ext>
            </a:extLst>
          </p:cNvPr>
          <p:cNvCxnSpPr>
            <a:cxnSpLocks/>
          </p:cNvCxnSpPr>
          <p:nvPr/>
        </p:nvCxnSpPr>
        <p:spPr>
          <a:xfrm flipH="1">
            <a:off x="5055633" y="3268356"/>
            <a:ext cx="253049" cy="737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EE68865B-5210-F344-867B-94AE737D326A}"/>
              </a:ext>
            </a:extLst>
          </p:cNvPr>
          <p:cNvGrpSpPr/>
          <p:nvPr/>
        </p:nvGrpSpPr>
        <p:grpSpPr>
          <a:xfrm>
            <a:off x="3575995" y="1551653"/>
            <a:ext cx="1302511" cy="646407"/>
            <a:chOff x="3792816" y="1363113"/>
            <a:chExt cx="1302511" cy="646407"/>
          </a:xfrm>
        </p:grpSpPr>
        <p:sp>
          <p:nvSpPr>
            <p:cNvPr id="559" name="Rectangle 558">
              <a:extLst>
                <a:ext uri="{FF2B5EF4-FFF2-40B4-BE49-F238E27FC236}">
                  <a16:creationId xmlns:a16="http://schemas.microsoft.com/office/drawing/2014/main" id="{493639E6-D1F7-B64F-849D-DD1F7BBD21A4}"/>
                </a:ext>
              </a:extLst>
            </p:cNvPr>
            <p:cNvSpPr/>
            <p:nvPr/>
          </p:nvSpPr>
          <p:spPr>
            <a:xfrm>
              <a:off x="3792816" y="1363113"/>
              <a:ext cx="1302511" cy="646407"/>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60" name="Group 559">
              <a:extLst>
                <a:ext uri="{FF2B5EF4-FFF2-40B4-BE49-F238E27FC236}">
                  <a16:creationId xmlns:a16="http://schemas.microsoft.com/office/drawing/2014/main" id="{3E17E19E-67BB-314A-9504-F86B9F77B828}"/>
                </a:ext>
              </a:extLst>
            </p:cNvPr>
            <p:cNvGrpSpPr/>
            <p:nvPr/>
          </p:nvGrpSpPr>
          <p:grpSpPr>
            <a:xfrm>
              <a:off x="4524923" y="1522512"/>
              <a:ext cx="375634" cy="363319"/>
              <a:chOff x="7157711" y="3116019"/>
              <a:chExt cx="548227" cy="587091"/>
            </a:xfrm>
          </p:grpSpPr>
          <p:grpSp>
            <p:nvGrpSpPr>
              <p:cNvPr id="561" name="Group 560">
                <a:extLst>
                  <a:ext uri="{FF2B5EF4-FFF2-40B4-BE49-F238E27FC236}">
                    <a16:creationId xmlns:a16="http://schemas.microsoft.com/office/drawing/2014/main" id="{E516E1DD-8B21-2746-AEB1-9F3EF512E6DA}"/>
                  </a:ext>
                </a:extLst>
              </p:cNvPr>
              <p:cNvGrpSpPr/>
              <p:nvPr/>
            </p:nvGrpSpPr>
            <p:grpSpPr>
              <a:xfrm>
                <a:off x="7157711" y="3116019"/>
                <a:ext cx="548227" cy="587091"/>
                <a:chOff x="-1168270" y="975509"/>
                <a:chExt cx="548227" cy="587091"/>
              </a:xfrm>
            </p:grpSpPr>
            <p:sp>
              <p:nvSpPr>
                <p:cNvPr id="563" name="Shape 319">
                  <a:extLst>
                    <a:ext uri="{FF2B5EF4-FFF2-40B4-BE49-F238E27FC236}">
                      <a16:creationId xmlns:a16="http://schemas.microsoft.com/office/drawing/2014/main" id="{2B4FA677-6FB7-0C40-997C-CEEDAADC0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4" name="Shape 321">
                  <a:extLst>
                    <a:ext uri="{FF2B5EF4-FFF2-40B4-BE49-F238E27FC236}">
                      <a16:creationId xmlns:a16="http://schemas.microsoft.com/office/drawing/2014/main" id="{0D80AEC5-7F4B-784B-A559-C363A81EEEBE}"/>
                    </a:ext>
                  </a:extLst>
                </p:cNvPr>
                <p:cNvSpPr/>
                <p:nvPr/>
              </p:nvSpPr>
              <p:spPr>
                <a:xfrm>
                  <a:off x="-1168270" y="1470267"/>
                  <a:ext cx="548227"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OPTIMIZATION</a:t>
                  </a:r>
                  <a:endParaRPr sz="600" b="1" dirty="0">
                    <a:solidFill>
                      <a:srgbClr val="4277BB"/>
                    </a:solidFill>
                  </a:endParaRPr>
                </a:p>
              </p:txBody>
            </p:sp>
          </p:grpSp>
          <p:pic>
            <p:nvPicPr>
              <p:cNvPr id="562" name="Picture 561">
                <a:extLst>
                  <a:ext uri="{FF2B5EF4-FFF2-40B4-BE49-F238E27FC236}">
                    <a16:creationId xmlns:a16="http://schemas.microsoft.com/office/drawing/2014/main" id="{8667EB1D-CDF5-E44D-8347-B63B6CFB2957}"/>
                  </a:ext>
                </a:extLst>
              </p:cNvPr>
              <p:cNvPicPr>
                <a:picLocks noChangeAspect="1"/>
              </p:cNvPicPr>
              <p:nvPr/>
            </p:nvPicPr>
            <p:blipFill>
              <a:blip r:embed="rId31"/>
              <a:stretch>
                <a:fillRect/>
              </a:stretch>
            </p:blipFill>
            <p:spPr>
              <a:xfrm>
                <a:off x="7234079" y="3185261"/>
                <a:ext cx="390336" cy="360310"/>
              </a:xfrm>
              <a:prstGeom prst="rect">
                <a:avLst/>
              </a:prstGeom>
            </p:spPr>
          </p:pic>
        </p:grpSp>
        <p:grpSp>
          <p:nvGrpSpPr>
            <p:cNvPr id="565" name="Group 564">
              <a:extLst>
                <a:ext uri="{FF2B5EF4-FFF2-40B4-BE49-F238E27FC236}">
                  <a16:creationId xmlns:a16="http://schemas.microsoft.com/office/drawing/2014/main" id="{9769433B-664C-0146-9DD1-11677D7F760E}"/>
                </a:ext>
              </a:extLst>
            </p:cNvPr>
            <p:cNvGrpSpPr/>
            <p:nvPr/>
          </p:nvGrpSpPr>
          <p:grpSpPr>
            <a:xfrm>
              <a:off x="3865128" y="1497647"/>
              <a:ext cx="561051" cy="490845"/>
              <a:chOff x="6319959" y="3096031"/>
              <a:chExt cx="818837" cy="793162"/>
            </a:xfrm>
          </p:grpSpPr>
          <p:grpSp>
            <p:nvGrpSpPr>
              <p:cNvPr id="566" name="Group 565">
                <a:extLst>
                  <a:ext uri="{FF2B5EF4-FFF2-40B4-BE49-F238E27FC236}">
                    <a16:creationId xmlns:a16="http://schemas.microsoft.com/office/drawing/2014/main" id="{F852B911-008F-0148-BA80-C4E191CC1EC4}"/>
                  </a:ext>
                </a:extLst>
              </p:cNvPr>
              <p:cNvGrpSpPr/>
              <p:nvPr/>
            </p:nvGrpSpPr>
            <p:grpSpPr>
              <a:xfrm>
                <a:off x="6319959" y="3096031"/>
                <a:ext cx="818837" cy="793162"/>
                <a:chOff x="-1185104" y="975509"/>
                <a:chExt cx="818837" cy="793162"/>
              </a:xfrm>
            </p:grpSpPr>
            <p:sp>
              <p:nvSpPr>
                <p:cNvPr id="568" name="Shape 319">
                  <a:extLst>
                    <a:ext uri="{FF2B5EF4-FFF2-40B4-BE49-F238E27FC236}">
                      <a16:creationId xmlns:a16="http://schemas.microsoft.com/office/drawing/2014/main" id="{5A16CF3E-D0B5-C942-B981-939FFAD1E82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321">
                  <a:extLst>
                    <a:ext uri="{FF2B5EF4-FFF2-40B4-BE49-F238E27FC236}">
                      <a16:creationId xmlns:a16="http://schemas.microsoft.com/office/drawing/2014/main" id="{E4970593-0777-1149-804A-02A2582A3D01}"/>
                    </a:ext>
                  </a:extLst>
                </p:cNvPr>
                <p:cNvSpPr/>
                <p:nvPr/>
              </p:nvSpPr>
              <p:spPr>
                <a:xfrm>
                  <a:off x="-1185104" y="1470267"/>
                  <a:ext cx="818837" cy="2984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DECISION</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567" name="Picture 566">
                <a:extLst>
                  <a:ext uri="{FF2B5EF4-FFF2-40B4-BE49-F238E27FC236}">
                    <a16:creationId xmlns:a16="http://schemas.microsoft.com/office/drawing/2014/main" id="{6A582AF7-D7EE-2A49-8B3D-CFD087237193}"/>
                  </a:ext>
                </a:extLst>
              </p:cNvPr>
              <p:cNvPicPr>
                <a:picLocks noChangeAspect="1"/>
              </p:cNvPicPr>
              <p:nvPr/>
            </p:nvPicPr>
            <p:blipFill>
              <a:blip r:embed="rId32"/>
              <a:stretch>
                <a:fillRect/>
              </a:stretch>
            </p:blipFill>
            <p:spPr>
              <a:xfrm>
                <a:off x="6396343" y="3165316"/>
                <a:ext cx="440463" cy="306409"/>
              </a:xfrm>
              <a:prstGeom prst="rect">
                <a:avLst/>
              </a:prstGeom>
            </p:spPr>
          </p:pic>
        </p:grpSp>
        <p:sp>
          <p:nvSpPr>
            <p:cNvPr id="570" name="Shape 321">
              <a:extLst>
                <a:ext uri="{FF2B5EF4-FFF2-40B4-BE49-F238E27FC236}">
                  <a16:creationId xmlns:a16="http://schemas.microsoft.com/office/drawing/2014/main" id="{64A0BBD0-2A3F-9D46-90CE-4FE6147201A7}"/>
                </a:ext>
              </a:extLst>
            </p:cNvPr>
            <p:cNvSpPr/>
            <p:nvPr/>
          </p:nvSpPr>
          <p:spPr>
            <a:xfrm>
              <a:off x="4000022" y="1384025"/>
              <a:ext cx="954046"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DECISIONS</a:t>
              </a:r>
            </a:p>
          </p:txBody>
        </p:sp>
      </p:grpSp>
      <p:cxnSp>
        <p:nvCxnSpPr>
          <p:cNvPr id="571" name="Straight Arrow Connector 570">
            <a:extLst>
              <a:ext uri="{FF2B5EF4-FFF2-40B4-BE49-F238E27FC236}">
                <a16:creationId xmlns:a16="http://schemas.microsoft.com/office/drawing/2014/main" id="{FDB21071-91AC-9348-AAA6-26EAECE71D27}"/>
              </a:ext>
            </a:extLst>
          </p:cNvPr>
          <p:cNvCxnSpPr>
            <a:cxnSpLocks/>
          </p:cNvCxnSpPr>
          <p:nvPr/>
        </p:nvCxnSpPr>
        <p:spPr>
          <a:xfrm>
            <a:off x="4224585" y="2171346"/>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5" name="Straight Arrow Connector 574">
            <a:extLst>
              <a:ext uri="{FF2B5EF4-FFF2-40B4-BE49-F238E27FC236}">
                <a16:creationId xmlns:a16="http://schemas.microsoft.com/office/drawing/2014/main" id="{0EDE46D6-1930-6048-AD74-F1A94AB08006}"/>
              </a:ext>
            </a:extLst>
          </p:cNvPr>
          <p:cNvCxnSpPr>
            <a:cxnSpLocks/>
          </p:cNvCxnSpPr>
          <p:nvPr/>
        </p:nvCxnSpPr>
        <p:spPr>
          <a:xfrm>
            <a:off x="3800552" y="838608"/>
            <a:ext cx="2666" cy="684918"/>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8" name="Group 267">
            <a:extLst>
              <a:ext uri="{FF2B5EF4-FFF2-40B4-BE49-F238E27FC236}">
                <a16:creationId xmlns:a16="http://schemas.microsoft.com/office/drawing/2014/main" id="{B80EA976-5D5E-0441-B7D9-7B9D73B51A37}"/>
              </a:ext>
            </a:extLst>
          </p:cNvPr>
          <p:cNvGrpSpPr/>
          <p:nvPr/>
        </p:nvGrpSpPr>
        <p:grpSpPr>
          <a:xfrm>
            <a:off x="5319025" y="1561079"/>
            <a:ext cx="2751798" cy="1081871"/>
            <a:chOff x="5535846" y="1495090"/>
            <a:chExt cx="2751798" cy="1081871"/>
          </a:xfrm>
        </p:grpSpPr>
        <p:grpSp>
          <p:nvGrpSpPr>
            <p:cNvPr id="531" name="Group 530">
              <a:extLst>
                <a:ext uri="{FF2B5EF4-FFF2-40B4-BE49-F238E27FC236}">
                  <a16:creationId xmlns:a16="http://schemas.microsoft.com/office/drawing/2014/main" id="{DD22B872-A27E-7441-8394-431BCC0E50FE}"/>
                </a:ext>
              </a:extLst>
            </p:cNvPr>
            <p:cNvGrpSpPr/>
            <p:nvPr/>
          </p:nvGrpSpPr>
          <p:grpSpPr>
            <a:xfrm>
              <a:off x="7238974" y="2027485"/>
              <a:ext cx="1048670" cy="530591"/>
              <a:chOff x="6729838" y="471634"/>
              <a:chExt cx="1419012" cy="757562"/>
            </a:xfrm>
          </p:grpSpPr>
          <p:grpSp>
            <p:nvGrpSpPr>
              <p:cNvPr id="532" name="Group 531">
                <a:extLst>
                  <a:ext uri="{FF2B5EF4-FFF2-40B4-BE49-F238E27FC236}">
                    <a16:creationId xmlns:a16="http://schemas.microsoft.com/office/drawing/2014/main" id="{88FD3D25-4260-BF4B-B536-9DF804FAC389}"/>
                  </a:ext>
                </a:extLst>
              </p:cNvPr>
              <p:cNvGrpSpPr/>
              <p:nvPr/>
            </p:nvGrpSpPr>
            <p:grpSpPr>
              <a:xfrm>
                <a:off x="6729838" y="471634"/>
                <a:ext cx="1419012" cy="757562"/>
                <a:chOff x="-1180506" y="975509"/>
                <a:chExt cx="1419012" cy="757562"/>
              </a:xfrm>
            </p:grpSpPr>
            <p:sp>
              <p:nvSpPr>
                <p:cNvPr id="534" name="Shape 319">
                  <a:extLst>
                    <a:ext uri="{FF2B5EF4-FFF2-40B4-BE49-F238E27FC236}">
                      <a16:creationId xmlns:a16="http://schemas.microsoft.com/office/drawing/2014/main" id="{81FFFA11-946F-584D-ADCA-6777AA95939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35" name="Shape 321">
                  <a:extLst>
                    <a:ext uri="{FF2B5EF4-FFF2-40B4-BE49-F238E27FC236}">
                      <a16:creationId xmlns:a16="http://schemas.microsoft.com/office/drawing/2014/main" id="{525EC5B0-1B02-2C47-A559-0B219E6C85AE}"/>
                    </a:ext>
                  </a:extLst>
                </p:cNvPr>
                <p:cNvSpPr/>
                <p:nvPr/>
              </p:nvSpPr>
              <p:spPr>
                <a:xfrm>
                  <a:off x="-1180506" y="1469410"/>
                  <a:ext cx="1419012" cy="26366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latin typeface="+mj-lt"/>
                    </a:rPr>
                    <a:t>AI  TRUST</a:t>
                  </a:r>
                </a:p>
                <a:p>
                  <a:pPr lvl="0">
                    <a:defRPr sz="1800" b="0">
                      <a:solidFill>
                        <a:srgbClr val="000000"/>
                      </a:solidFill>
                    </a:defRPr>
                  </a:pPr>
                  <a:r>
                    <a:rPr lang="en-US" sz="600" dirty="0">
                      <a:solidFill>
                        <a:srgbClr val="0070C0"/>
                      </a:solidFill>
                      <a:latin typeface="+mj-lt"/>
                    </a:rPr>
                    <a:t>&amp; MONITORING</a:t>
                  </a:r>
                </a:p>
              </p:txBody>
            </p:sp>
          </p:grpSp>
          <p:pic>
            <p:nvPicPr>
              <p:cNvPr id="533" name="Picture 532">
                <a:extLst>
                  <a:ext uri="{FF2B5EF4-FFF2-40B4-BE49-F238E27FC236}">
                    <a16:creationId xmlns:a16="http://schemas.microsoft.com/office/drawing/2014/main" id="{9743FF57-6A95-1D46-90F1-838158D1E96E}"/>
                  </a:ext>
                </a:extLst>
              </p:cNvPr>
              <p:cNvPicPr>
                <a:picLocks noChangeAspect="1"/>
              </p:cNvPicPr>
              <p:nvPr/>
            </p:nvPicPr>
            <p:blipFill>
              <a:blip r:embed="rId33"/>
              <a:stretch>
                <a:fillRect/>
              </a:stretch>
            </p:blipFill>
            <p:spPr>
              <a:xfrm>
                <a:off x="6857748" y="525614"/>
                <a:ext cx="324229" cy="339668"/>
              </a:xfrm>
              <a:prstGeom prst="rect">
                <a:avLst/>
              </a:prstGeom>
            </p:spPr>
          </p:pic>
        </p:grpSp>
        <p:grpSp>
          <p:nvGrpSpPr>
            <p:cNvPr id="536" name="Group 535">
              <a:extLst>
                <a:ext uri="{FF2B5EF4-FFF2-40B4-BE49-F238E27FC236}">
                  <a16:creationId xmlns:a16="http://schemas.microsoft.com/office/drawing/2014/main" id="{47928200-DD74-9F41-8206-A36446BED65F}"/>
                </a:ext>
              </a:extLst>
            </p:cNvPr>
            <p:cNvGrpSpPr/>
            <p:nvPr/>
          </p:nvGrpSpPr>
          <p:grpSpPr>
            <a:xfrm>
              <a:off x="6535353" y="2031435"/>
              <a:ext cx="343111" cy="457086"/>
              <a:chOff x="6749287" y="1634256"/>
              <a:chExt cx="533799" cy="679424"/>
            </a:xfrm>
          </p:grpSpPr>
          <p:grpSp>
            <p:nvGrpSpPr>
              <p:cNvPr id="537" name="Group 536">
                <a:extLst>
                  <a:ext uri="{FF2B5EF4-FFF2-40B4-BE49-F238E27FC236}">
                    <a16:creationId xmlns:a16="http://schemas.microsoft.com/office/drawing/2014/main" id="{57063C77-C812-DC41-994D-74C09029345E}"/>
                  </a:ext>
                </a:extLst>
              </p:cNvPr>
              <p:cNvGrpSpPr/>
              <p:nvPr/>
            </p:nvGrpSpPr>
            <p:grpSpPr>
              <a:xfrm>
                <a:off x="6749287" y="1634256"/>
                <a:ext cx="533799" cy="679424"/>
                <a:chOff x="-1161058" y="975509"/>
                <a:chExt cx="533799" cy="679424"/>
              </a:xfrm>
            </p:grpSpPr>
            <p:sp>
              <p:nvSpPr>
                <p:cNvPr id="539" name="Shape 319">
                  <a:extLst>
                    <a:ext uri="{FF2B5EF4-FFF2-40B4-BE49-F238E27FC236}">
                      <a16:creationId xmlns:a16="http://schemas.microsoft.com/office/drawing/2014/main" id="{3010027A-54A0-0C44-BAFD-D242C43848E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0" name="Shape 321">
                  <a:extLst>
                    <a:ext uri="{FF2B5EF4-FFF2-40B4-BE49-F238E27FC236}">
                      <a16:creationId xmlns:a16="http://schemas.microsoft.com/office/drawing/2014/main" id="{037260CA-BA55-B445-9F11-26878AAD204F}"/>
                    </a:ext>
                  </a:extLst>
                </p:cNvPr>
                <p:cNvSpPr/>
                <p:nvPr/>
              </p:nvSpPr>
              <p:spPr>
                <a:xfrm>
                  <a:off x="-1161058" y="1470267"/>
                  <a:ext cx="533799"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MODEL</a:t>
                  </a:r>
                </a:p>
                <a:p>
                  <a:pPr lvl="0">
                    <a:defRPr sz="1800" b="0">
                      <a:solidFill>
                        <a:srgbClr val="000000"/>
                      </a:solidFill>
                    </a:defRPr>
                  </a:pPr>
                  <a:r>
                    <a:rPr lang="en-US" sz="600" b="1" dirty="0">
                      <a:solidFill>
                        <a:srgbClr val="4277BB"/>
                      </a:solidFill>
                    </a:rPr>
                    <a:t>DEPLOYMENT</a:t>
                  </a:r>
                  <a:endParaRPr sz="600" b="1" dirty="0">
                    <a:solidFill>
                      <a:srgbClr val="4277BB"/>
                    </a:solidFill>
                  </a:endParaRPr>
                </a:p>
              </p:txBody>
            </p:sp>
          </p:grpSp>
          <p:pic>
            <p:nvPicPr>
              <p:cNvPr id="538" name="Picture 537">
                <a:extLst>
                  <a:ext uri="{FF2B5EF4-FFF2-40B4-BE49-F238E27FC236}">
                    <a16:creationId xmlns:a16="http://schemas.microsoft.com/office/drawing/2014/main" id="{6C7C8C1D-3D26-9942-9C53-BF743824449E}"/>
                  </a:ext>
                </a:extLst>
              </p:cNvPr>
              <p:cNvPicPr>
                <a:picLocks noChangeAspect="1"/>
              </p:cNvPicPr>
              <p:nvPr/>
            </p:nvPicPr>
            <p:blipFill>
              <a:blip r:embed="rId34"/>
              <a:stretch>
                <a:fillRect/>
              </a:stretch>
            </p:blipFill>
            <p:spPr>
              <a:xfrm>
                <a:off x="6839582" y="1697739"/>
                <a:ext cx="360562" cy="334808"/>
              </a:xfrm>
              <a:prstGeom prst="rect">
                <a:avLst/>
              </a:prstGeom>
            </p:spPr>
          </p:pic>
        </p:grpSp>
        <p:grpSp>
          <p:nvGrpSpPr>
            <p:cNvPr id="541" name="Group 540">
              <a:extLst>
                <a:ext uri="{FF2B5EF4-FFF2-40B4-BE49-F238E27FC236}">
                  <a16:creationId xmlns:a16="http://schemas.microsoft.com/office/drawing/2014/main" id="{EF0B53FB-3506-6940-B804-10672AE0813E}"/>
                </a:ext>
              </a:extLst>
            </p:cNvPr>
            <p:cNvGrpSpPr/>
            <p:nvPr/>
          </p:nvGrpSpPr>
          <p:grpSpPr>
            <a:xfrm>
              <a:off x="5640928" y="2009853"/>
              <a:ext cx="758241" cy="522806"/>
              <a:chOff x="5508268" y="2264710"/>
              <a:chExt cx="1026018" cy="746448"/>
            </a:xfrm>
          </p:grpSpPr>
          <p:grpSp>
            <p:nvGrpSpPr>
              <p:cNvPr id="542" name="Group 541">
                <a:extLst>
                  <a:ext uri="{FF2B5EF4-FFF2-40B4-BE49-F238E27FC236}">
                    <a16:creationId xmlns:a16="http://schemas.microsoft.com/office/drawing/2014/main" id="{D87D27C8-86D3-1C41-9F2E-3240FC67CE87}"/>
                  </a:ext>
                </a:extLst>
              </p:cNvPr>
              <p:cNvGrpSpPr/>
              <p:nvPr/>
            </p:nvGrpSpPr>
            <p:grpSpPr>
              <a:xfrm>
                <a:off x="5508268" y="2264710"/>
                <a:ext cx="1026018" cy="746448"/>
                <a:chOff x="-1320795" y="975509"/>
                <a:chExt cx="1026018" cy="746448"/>
              </a:xfrm>
            </p:grpSpPr>
            <p:sp>
              <p:nvSpPr>
                <p:cNvPr id="544" name="Shape 319">
                  <a:extLst>
                    <a:ext uri="{FF2B5EF4-FFF2-40B4-BE49-F238E27FC236}">
                      <a16:creationId xmlns:a16="http://schemas.microsoft.com/office/drawing/2014/main" id="{B3107727-15E6-774F-8672-6D6CB3DC157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321">
                  <a:extLst>
                    <a:ext uri="{FF2B5EF4-FFF2-40B4-BE49-F238E27FC236}">
                      <a16:creationId xmlns:a16="http://schemas.microsoft.com/office/drawing/2014/main" id="{1DFD7E63-04F6-9347-9438-F1A50CEAD43B}"/>
                    </a:ext>
                  </a:extLst>
                </p:cNvPr>
                <p:cNvSpPr/>
                <p:nvPr/>
              </p:nvSpPr>
              <p:spPr>
                <a:xfrm>
                  <a:off x="-1320795" y="1458296"/>
                  <a:ext cx="1026018" cy="26366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SCIENCE &amp; AI MODEL BUILDER</a:t>
                  </a:r>
                  <a:endParaRPr sz="600" b="1" dirty="0">
                    <a:solidFill>
                      <a:srgbClr val="4277BB"/>
                    </a:solidFill>
                  </a:endParaRPr>
                </a:p>
              </p:txBody>
            </p:sp>
          </p:grpSp>
          <p:pic>
            <p:nvPicPr>
              <p:cNvPr id="543" name="Picture 542">
                <a:extLst>
                  <a:ext uri="{FF2B5EF4-FFF2-40B4-BE49-F238E27FC236}">
                    <a16:creationId xmlns:a16="http://schemas.microsoft.com/office/drawing/2014/main" id="{79047B9C-889A-364F-AD5A-D54096559ECA}"/>
                  </a:ext>
                </a:extLst>
              </p:cNvPr>
              <p:cNvPicPr>
                <a:picLocks noChangeAspect="1"/>
              </p:cNvPicPr>
              <p:nvPr/>
            </p:nvPicPr>
            <p:blipFill>
              <a:blip r:embed="rId35"/>
              <a:stretch>
                <a:fillRect/>
              </a:stretch>
            </p:blipFill>
            <p:spPr>
              <a:xfrm>
                <a:off x="5756212" y="2367751"/>
                <a:ext cx="353625" cy="274059"/>
              </a:xfrm>
              <a:prstGeom prst="rect">
                <a:avLst/>
              </a:prstGeom>
            </p:spPr>
          </p:pic>
        </p:grpSp>
        <p:grpSp>
          <p:nvGrpSpPr>
            <p:cNvPr id="546" name="Group 545">
              <a:extLst>
                <a:ext uri="{FF2B5EF4-FFF2-40B4-BE49-F238E27FC236}">
                  <a16:creationId xmlns:a16="http://schemas.microsoft.com/office/drawing/2014/main" id="{45270875-9BBA-4641-A979-CBDAE5E27D6A}"/>
                </a:ext>
              </a:extLst>
            </p:cNvPr>
            <p:cNvGrpSpPr/>
            <p:nvPr/>
          </p:nvGrpSpPr>
          <p:grpSpPr>
            <a:xfrm>
              <a:off x="5958518" y="1555987"/>
              <a:ext cx="898778" cy="279031"/>
              <a:chOff x="6937131" y="2295508"/>
              <a:chExt cx="1459538" cy="456947"/>
            </a:xfrm>
          </p:grpSpPr>
          <p:grpSp>
            <p:nvGrpSpPr>
              <p:cNvPr id="547" name="Group 546">
                <a:extLst>
                  <a:ext uri="{FF2B5EF4-FFF2-40B4-BE49-F238E27FC236}">
                    <a16:creationId xmlns:a16="http://schemas.microsoft.com/office/drawing/2014/main" id="{A30E3639-D17E-9246-A1F8-9912960C9434}"/>
                  </a:ext>
                </a:extLst>
              </p:cNvPr>
              <p:cNvGrpSpPr/>
              <p:nvPr/>
            </p:nvGrpSpPr>
            <p:grpSpPr>
              <a:xfrm>
                <a:off x="6937131" y="2295508"/>
                <a:ext cx="1459538" cy="456947"/>
                <a:chOff x="-2125224" y="1006385"/>
                <a:chExt cx="1459538" cy="456947"/>
              </a:xfrm>
            </p:grpSpPr>
            <p:sp>
              <p:nvSpPr>
                <p:cNvPr id="549" name="Shape 319">
                  <a:extLst>
                    <a:ext uri="{FF2B5EF4-FFF2-40B4-BE49-F238E27FC236}">
                      <a16:creationId xmlns:a16="http://schemas.microsoft.com/office/drawing/2014/main" id="{7C650A00-C93B-1F4D-BD74-999BCB262C96}"/>
                    </a:ext>
                  </a:extLst>
                </p:cNvPr>
                <p:cNvSpPr/>
                <p:nvPr/>
              </p:nvSpPr>
              <p:spPr>
                <a:xfrm>
                  <a:off x="-1122633" y="1006385"/>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0" name="Shape 321">
                  <a:extLst>
                    <a:ext uri="{FF2B5EF4-FFF2-40B4-BE49-F238E27FC236}">
                      <a16:creationId xmlns:a16="http://schemas.microsoft.com/office/drawing/2014/main" id="{ADD29CCA-6A6E-8749-ADB4-66F4A86680AE}"/>
                    </a:ext>
                  </a:extLst>
                </p:cNvPr>
                <p:cNvSpPr/>
                <p:nvPr/>
              </p:nvSpPr>
              <p:spPr>
                <a:xfrm>
                  <a:off x="-2125224" y="1187766"/>
                  <a:ext cx="650819"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INSIGHT </a:t>
                  </a:r>
                </a:p>
                <a:p>
                  <a:pPr lvl="0">
                    <a:defRPr sz="1800" b="0">
                      <a:solidFill>
                        <a:srgbClr val="000000"/>
                      </a:solidFill>
                    </a:defRPr>
                  </a:pPr>
                  <a:r>
                    <a:rPr lang="en-US" sz="600" b="1" dirty="0">
                      <a:solidFill>
                        <a:srgbClr val="4277BB"/>
                      </a:solidFill>
                    </a:rPr>
                    <a:t>ORCHESTRATOR</a:t>
                  </a:r>
                  <a:endParaRPr sz="600" b="1" dirty="0">
                    <a:solidFill>
                      <a:srgbClr val="4277BB"/>
                    </a:solidFill>
                  </a:endParaRPr>
                </a:p>
              </p:txBody>
            </p:sp>
          </p:grpSp>
          <p:pic>
            <p:nvPicPr>
              <p:cNvPr id="548" name="Picture 547">
                <a:extLst>
                  <a:ext uri="{FF2B5EF4-FFF2-40B4-BE49-F238E27FC236}">
                    <a16:creationId xmlns:a16="http://schemas.microsoft.com/office/drawing/2014/main" id="{4C3EE1D9-7529-2246-B19B-D3C1A58C608B}"/>
                  </a:ext>
                </a:extLst>
              </p:cNvPr>
              <p:cNvPicPr>
                <a:picLocks noChangeAspect="1"/>
              </p:cNvPicPr>
              <p:nvPr/>
            </p:nvPicPr>
            <p:blipFill>
              <a:blip r:embed="rId36"/>
              <a:stretch>
                <a:fillRect/>
              </a:stretch>
            </p:blipFill>
            <p:spPr>
              <a:xfrm>
                <a:off x="7960167" y="2350072"/>
                <a:ext cx="402658" cy="304448"/>
              </a:xfrm>
              <a:prstGeom prst="rect">
                <a:avLst/>
              </a:prstGeom>
            </p:spPr>
          </p:pic>
        </p:grpSp>
        <p:sp>
          <p:nvSpPr>
            <p:cNvPr id="551" name="Rectangle 550">
              <a:extLst>
                <a:ext uri="{FF2B5EF4-FFF2-40B4-BE49-F238E27FC236}">
                  <a16:creationId xmlns:a16="http://schemas.microsoft.com/office/drawing/2014/main" id="{00B6AFAC-7879-9A45-B11C-2E227784D08A}"/>
                </a:ext>
              </a:extLst>
            </p:cNvPr>
            <p:cNvSpPr/>
            <p:nvPr/>
          </p:nvSpPr>
          <p:spPr>
            <a:xfrm>
              <a:off x="5535846" y="1495090"/>
              <a:ext cx="2320338" cy="1081871"/>
            </a:xfrm>
            <a:prstGeom prst="rect">
              <a:avLst/>
            </a:prstGeom>
            <a:noFill/>
            <a:ln w="508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58" name="Shape 321">
              <a:extLst>
                <a:ext uri="{FF2B5EF4-FFF2-40B4-BE49-F238E27FC236}">
                  <a16:creationId xmlns:a16="http://schemas.microsoft.com/office/drawing/2014/main" id="{1B4D42C2-B40A-3747-809C-A5134A3B3B31}"/>
                </a:ext>
              </a:extLst>
            </p:cNvPr>
            <p:cNvSpPr/>
            <p:nvPr/>
          </p:nvSpPr>
          <p:spPr>
            <a:xfrm>
              <a:off x="7199967" y="1534619"/>
              <a:ext cx="496731"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TRUSTED AI (FIT FOR PURPOSE)</a:t>
              </a:r>
            </a:p>
          </p:txBody>
        </p:sp>
        <p:cxnSp>
          <p:nvCxnSpPr>
            <p:cNvPr id="581" name="Straight Arrow Connector 580">
              <a:extLst>
                <a:ext uri="{FF2B5EF4-FFF2-40B4-BE49-F238E27FC236}">
                  <a16:creationId xmlns:a16="http://schemas.microsoft.com/office/drawing/2014/main" id="{3775BFD6-03BA-764F-9F0B-CCD38C150A5E}"/>
                </a:ext>
              </a:extLst>
            </p:cNvPr>
            <p:cNvCxnSpPr>
              <a:cxnSpLocks/>
            </p:cNvCxnSpPr>
            <p:nvPr/>
          </p:nvCxnSpPr>
          <p:spPr>
            <a:xfrm flipH="1">
              <a:off x="6114254" y="2180773"/>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3" name="Straight Arrow Connector 582">
              <a:extLst>
                <a:ext uri="{FF2B5EF4-FFF2-40B4-BE49-F238E27FC236}">
                  <a16:creationId xmlns:a16="http://schemas.microsoft.com/office/drawing/2014/main" id="{4EF13542-30A1-3241-9D6A-31EDC47AF8D8}"/>
                </a:ext>
              </a:extLst>
            </p:cNvPr>
            <p:cNvCxnSpPr>
              <a:cxnSpLocks/>
            </p:cNvCxnSpPr>
            <p:nvPr/>
          </p:nvCxnSpPr>
          <p:spPr>
            <a:xfrm flipH="1">
              <a:off x="6859896" y="2171346"/>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4" name="Straight Arrow Connector 583">
              <a:extLst>
                <a:ext uri="{FF2B5EF4-FFF2-40B4-BE49-F238E27FC236}">
                  <a16:creationId xmlns:a16="http://schemas.microsoft.com/office/drawing/2014/main" id="{F726186F-F56E-C247-9885-FBAD136B2AB1}"/>
                </a:ext>
              </a:extLst>
            </p:cNvPr>
            <p:cNvCxnSpPr/>
            <p:nvPr/>
          </p:nvCxnSpPr>
          <p:spPr>
            <a:xfrm flipH="1">
              <a:off x="6707037" y="1798616"/>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1" name="Elbow Connector 60">
            <a:extLst>
              <a:ext uri="{FF2B5EF4-FFF2-40B4-BE49-F238E27FC236}">
                <a16:creationId xmlns:a16="http://schemas.microsoft.com/office/drawing/2014/main" id="{2E397B2F-C27A-544F-A102-94EB3FEBB57B}"/>
              </a:ext>
            </a:extLst>
          </p:cNvPr>
          <p:cNvCxnSpPr>
            <a:cxnSpLocks/>
          </p:cNvCxnSpPr>
          <p:nvPr/>
        </p:nvCxnSpPr>
        <p:spPr>
          <a:xfrm flipV="1">
            <a:off x="5062046" y="2243535"/>
            <a:ext cx="548326" cy="530521"/>
          </a:xfrm>
          <a:prstGeom prst="bentConnector3">
            <a:avLst>
              <a:gd name="adj1" fmla="val 2421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Elbow Connector 259">
            <a:extLst>
              <a:ext uri="{FF2B5EF4-FFF2-40B4-BE49-F238E27FC236}">
                <a16:creationId xmlns:a16="http://schemas.microsoft.com/office/drawing/2014/main" id="{F2260552-1FB3-EC47-9F10-F7FFD0B69A38}"/>
              </a:ext>
            </a:extLst>
          </p:cNvPr>
          <p:cNvCxnSpPr/>
          <p:nvPr/>
        </p:nvCxnSpPr>
        <p:spPr>
          <a:xfrm>
            <a:off x="4878506" y="1913132"/>
            <a:ext cx="689220" cy="152160"/>
          </a:xfrm>
          <a:prstGeom prst="bentConnector3">
            <a:avLst>
              <a:gd name="adj1" fmla="val 44529"/>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3" name="Group 262">
            <a:extLst>
              <a:ext uri="{FF2B5EF4-FFF2-40B4-BE49-F238E27FC236}">
                <a16:creationId xmlns:a16="http://schemas.microsoft.com/office/drawing/2014/main" id="{3F83B0EC-9AA8-6748-B51F-29A1075ECBE9}"/>
              </a:ext>
            </a:extLst>
          </p:cNvPr>
          <p:cNvGrpSpPr/>
          <p:nvPr/>
        </p:nvGrpSpPr>
        <p:grpSpPr>
          <a:xfrm>
            <a:off x="4516610" y="915934"/>
            <a:ext cx="3318414" cy="542456"/>
            <a:chOff x="430980" y="1085681"/>
            <a:chExt cx="3318414" cy="542456"/>
          </a:xfrm>
        </p:grpSpPr>
        <p:sp>
          <p:nvSpPr>
            <p:cNvPr id="598" name="Rectangle 597">
              <a:extLst>
                <a:ext uri="{FF2B5EF4-FFF2-40B4-BE49-F238E27FC236}">
                  <a16:creationId xmlns:a16="http://schemas.microsoft.com/office/drawing/2014/main" id="{C8DF7C01-C9CF-8240-8E2A-D0251AAD0C96}"/>
                </a:ext>
              </a:extLst>
            </p:cNvPr>
            <p:cNvSpPr/>
            <p:nvPr/>
          </p:nvSpPr>
          <p:spPr>
            <a:xfrm>
              <a:off x="430980" y="1085681"/>
              <a:ext cx="3318414" cy="523602"/>
            </a:xfrm>
            <a:prstGeom prst="rect">
              <a:avLst/>
            </a:prstGeom>
            <a:noFill/>
            <a:ln w="53975" cap="flat">
              <a:solidFill>
                <a:schemeClr val="accent4">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99" name="Group 598">
              <a:extLst>
                <a:ext uri="{FF2B5EF4-FFF2-40B4-BE49-F238E27FC236}">
                  <a16:creationId xmlns:a16="http://schemas.microsoft.com/office/drawing/2014/main" id="{0F63E329-5F10-504B-9929-8A58B11ECC19}"/>
                </a:ext>
              </a:extLst>
            </p:cNvPr>
            <p:cNvGrpSpPr/>
            <p:nvPr/>
          </p:nvGrpSpPr>
          <p:grpSpPr>
            <a:xfrm>
              <a:off x="909643" y="1124958"/>
              <a:ext cx="357641" cy="405810"/>
              <a:chOff x="6471973" y="4610846"/>
              <a:chExt cx="603667" cy="618629"/>
            </a:xfrm>
          </p:grpSpPr>
          <p:grpSp>
            <p:nvGrpSpPr>
              <p:cNvPr id="600" name="Group 599">
                <a:extLst>
                  <a:ext uri="{FF2B5EF4-FFF2-40B4-BE49-F238E27FC236}">
                    <a16:creationId xmlns:a16="http://schemas.microsoft.com/office/drawing/2014/main" id="{B171590F-398E-4649-B56C-B79A308DC525}"/>
                  </a:ext>
                </a:extLst>
              </p:cNvPr>
              <p:cNvGrpSpPr/>
              <p:nvPr/>
            </p:nvGrpSpPr>
            <p:grpSpPr>
              <a:xfrm>
                <a:off x="6471973" y="4610846"/>
                <a:ext cx="603667" cy="618629"/>
                <a:chOff x="-802849" y="4034858"/>
                <a:chExt cx="603667" cy="618629"/>
              </a:xfrm>
            </p:grpSpPr>
            <p:pic>
              <p:nvPicPr>
                <p:cNvPr id="602" name="Picture 601">
                  <a:extLst>
                    <a:ext uri="{FF2B5EF4-FFF2-40B4-BE49-F238E27FC236}">
                      <a16:creationId xmlns:a16="http://schemas.microsoft.com/office/drawing/2014/main" id="{46EE5234-FCB1-534A-8ABD-C0FA07264742}"/>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3" name="Shape 321">
                  <a:extLst>
                    <a:ext uri="{FF2B5EF4-FFF2-40B4-BE49-F238E27FC236}">
                      <a16:creationId xmlns:a16="http://schemas.microsoft.com/office/drawing/2014/main" id="{95C16AB3-1542-8F48-9693-8621C9837773}"/>
                    </a:ext>
                  </a:extLst>
                </p:cNvPr>
                <p:cNvSpPr/>
                <p:nvPr/>
              </p:nvSpPr>
              <p:spPr>
                <a:xfrm>
                  <a:off x="-770092" y="4512732"/>
                  <a:ext cx="570910" cy="14075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SPEECH </a:t>
                  </a:r>
                </a:p>
              </p:txBody>
            </p:sp>
          </p:grpSp>
          <p:pic>
            <p:nvPicPr>
              <p:cNvPr id="601" name="Picture 600">
                <a:extLst>
                  <a:ext uri="{FF2B5EF4-FFF2-40B4-BE49-F238E27FC236}">
                    <a16:creationId xmlns:a16="http://schemas.microsoft.com/office/drawing/2014/main" id="{9A2C55E1-CF75-064E-B365-64F64FE78694}"/>
                  </a:ext>
                </a:extLst>
              </p:cNvPr>
              <p:cNvPicPr>
                <a:picLocks noChangeAspect="1"/>
              </p:cNvPicPr>
              <p:nvPr/>
            </p:nvPicPr>
            <p:blipFill>
              <a:blip r:embed="rId38"/>
              <a:stretch>
                <a:fillRect/>
              </a:stretch>
            </p:blipFill>
            <p:spPr>
              <a:xfrm>
                <a:off x="6538566" y="4688570"/>
                <a:ext cx="304296" cy="304296"/>
              </a:xfrm>
              <a:prstGeom prst="rect">
                <a:avLst/>
              </a:prstGeom>
            </p:spPr>
          </p:pic>
        </p:grpSp>
        <p:grpSp>
          <p:nvGrpSpPr>
            <p:cNvPr id="604" name="Group 603">
              <a:extLst>
                <a:ext uri="{FF2B5EF4-FFF2-40B4-BE49-F238E27FC236}">
                  <a16:creationId xmlns:a16="http://schemas.microsoft.com/office/drawing/2014/main" id="{20B8B476-B3AA-554D-9B55-A0338F79C981}"/>
                </a:ext>
              </a:extLst>
            </p:cNvPr>
            <p:cNvGrpSpPr/>
            <p:nvPr/>
          </p:nvGrpSpPr>
          <p:grpSpPr>
            <a:xfrm>
              <a:off x="472950" y="1112482"/>
              <a:ext cx="493266" cy="498145"/>
              <a:chOff x="7124763" y="4610846"/>
              <a:chExt cx="832588" cy="759386"/>
            </a:xfrm>
          </p:grpSpPr>
          <p:grpSp>
            <p:nvGrpSpPr>
              <p:cNvPr id="605" name="Group 604">
                <a:extLst>
                  <a:ext uri="{FF2B5EF4-FFF2-40B4-BE49-F238E27FC236}">
                    <a16:creationId xmlns:a16="http://schemas.microsoft.com/office/drawing/2014/main" id="{3EE3269D-A1B2-7E41-A340-904C65634116}"/>
                  </a:ext>
                </a:extLst>
              </p:cNvPr>
              <p:cNvGrpSpPr/>
              <p:nvPr/>
            </p:nvGrpSpPr>
            <p:grpSpPr>
              <a:xfrm>
                <a:off x="7124763" y="4610846"/>
                <a:ext cx="832588" cy="759386"/>
                <a:chOff x="-806154" y="4034858"/>
                <a:chExt cx="832588" cy="759386"/>
              </a:xfrm>
            </p:grpSpPr>
            <p:pic>
              <p:nvPicPr>
                <p:cNvPr id="607" name="Picture 606">
                  <a:extLst>
                    <a:ext uri="{FF2B5EF4-FFF2-40B4-BE49-F238E27FC236}">
                      <a16:creationId xmlns:a16="http://schemas.microsoft.com/office/drawing/2014/main" id="{B542051A-F58C-9A41-B0E0-A8B1F4839F86}"/>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8" name="Shape 321">
                  <a:extLst>
                    <a:ext uri="{FF2B5EF4-FFF2-40B4-BE49-F238E27FC236}">
                      <a16:creationId xmlns:a16="http://schemas.microsoft.com/office/drawing/2014/main" id="{3A6F6022-2EA5-3442-B725-2097397F1F41}"/>
                    </a:ext>
                  </a:extLst>
                </p:cNvPr>
                <p:cNvSpPr/>
                <p:nvPr/>
              </p:nvSpPr>
              <p:spPr>
                <a:xfrm>
                  <a:off x="-806154" y="4512734"/>
                  <a:ext cx="832588" cy="281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a:t>
                  </a:r>
                </a:p>
              </p:txBody>
            </p:sp>
          </p:grpSp>
          <p:pic>
            <p:nvPicPr>
              <p:cNvPr id="606" name="Picture 605">
                <a:extLst>
                  <a:ext uri="{FF2B5EF4-FFF2-40B4-BE49-F238E27FC236}">
                    <a16:creationId xmlns:a16="http://schemas.microsoft.com/office/drawing/2014/main" id="{21A7628E-79CC-284A-B920-74EEA400578C}"/>
                  </a:ext>
                </a:extLst>
              </p:cNvPr>
              <p:cNvPicPr>
                <a:picLocks noChangeAspect="1"/>
              </p:cNvPicPr>
              <p:nvPr/>
            </p:nvPicPr>
            <p:blipFill>
              <a:blip r:embed="rId39"/>
              <a:stretch>
                <a:fillRect/>
              </a:stretch>
            </p:blipFill>
            <p:spPr>
              <a:xfrm>
                <a:off x="7204390" y="4688568"/>
                <a:ext cx="298535" cy="298535"/>
              </a:xfrm>
              <a:prstGeom prst="rect">
                <a:avLst/>
              </a:prstGeom>
            </p:spPr>
          </p:pic>
        </p:grpSp>
        <p:grpSp>
          <p:nvGrpSpPr>
            <p:cNvPr id="609" name="Group 608">
              <a:extLst>
                <a:ext uri="{FF2B5EF4-FFF2-40B4-BE49-F238E27FC236}">
                  <a16:creationId xmlns:a16="http://schemas.microsoft.com/office/drawing/2014/main" id="{FF19A58E-1F11-3E41-9699-8265A494BB24}"/>
                </a:ext>
              </a:extLst>
            </p:cNvPr>
            <p:cNvGrpSpPr/>
            <p:nvPr/>
          </p:nvGrpSpPr>
          <p:grpSpPr>
            <a:xfrm>
              <a:off x="1293327" y="1112227"/>
              <a:ext cx="408938" cy="498143"/>
              <a:chOff x="5814927" y="4610846"/>
              <a:chExt cx="690252" cy="759384"/>
            </a:xfrm>
          </p:grpSpPr>
          <p:grpSp>
            <p:nvGrpSpPr>
              <p:cNvPr id="610" name="Group 609">
                <a:extLst>
                  <a:ext uri="{FF2B5EF4-FFF2-40B4-BE49-F238E27FC236}">
                    <a16:creationId xmlns:a16="http://schemas.microsoft.com/office/drawing/2014/main" id="{391269FD-B217-7D45-AB43-9B2E1DE10442}"/>
                  </a:ext>
                </a:extLst>
              </p:cNvPr>
              <p:cNvGrpSpPr/>
              <p:nvPr/>
            </p:nvGrpSpPr>
            <p:grpSpPr>
              <a:xfrm>
                <a:off x="5814927" y="4610846"/>
                <a:ext cx="690252" cy="759384"/>
                <a:chOff x="-802849" y="4034858"/>
                <a:chExt cx="690252" cy="759384"/>
              </a:xfrm>
            </p:grpSpPr>
            <p:pic>
              <p:nvPicPr>
                <p:cNvPr id="612" name="Picture 611">
                  <a:extLst>
                    <a:ext uri="{FF2B5EF4-FFF2-40B4-BE49-F238E27FC236}">
                      <a16:creationId xmlns:a16="http://schemas.microsoft.com/office/drawing/2014/main" id="{8C715939-4847-F944-85B9-CB5819B32F83}"/>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13" name="Shape 321">
                  <a:extLst>
                    <a:ext uri="{FF2B5EF4-FFF2-40B4-BE49-F238E27FC236}">
                      <a16:creationId xmlns:a16="http://schemas.microsoft.com/office/drawing/2014/main" id="{7AD393AD-C8AC-9B4A-8F5E-9959869A6FB4}"/>
                    </a:ext>
                  </a:extLst>
                </p:cNvPr>
                <p:cNvSpPr/>
                <p:nvPr/>
              </p:nvSpPr>
              <p:spPr>
                <a:xfrm>
                  <a:off x="-770090" y="4512732"/>
                  <a:ext cx="657493" cy="281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0070C0"/>
                      </a:solidFill>
                    </a:rPr>
                    <a:t>VISUAL</a:t>
                  </a:r>
                </a:p>
                <a:p>
                  <a:pPr lvl="0">
                    <a:defRPr sz="1800" b="0">
                      <a:solidFill>
                        <a:srgbClr val="000000"/>
                      </a:solidFill>
                    </a:defRPr>
                  </a:pPr>
                  <a:r>
                    <a:rPr lang="en-US" sz="600" b="1" dirty="0">
                      <a:solidFill>
                        <a:srgbClr val="0070C0"/>
                      </a:solidFill>
                    </a:rPr>
                    <a:t>SERVICES</a:t>
                  </a:r>
                  <a:endParaRPr sz="600" b="1" dirty="0">
                    <a:solidFill>
                      <a:srgbClr val="0070C0"/>
                    </a:solidFill>
                  </a:endParaRPr>
                </a:p>
              </p:txBody>
            </p:sp>
          </p:grpSp>
          <p:pic>
            <p:nvPicPr>
              <p:cNvPr id="611" name="Picture 610">
                <a:extLst>
                  <a:ext uri="{FF2B5EF4-FFF2-40B4-BE49-F238E27FC236}">
                    <a16:creationId xmlns:a16="http://schemas.microsoft.com/office/drawing/2014/main" id="{4D35EF19-A53E-2648-B9EC-DCFA32731EF0}"/>
                  </a:ext>
                </a:extLst>
              </p:cNvPr>
              <p:cNvPicPr>
                <a:picLocks noChangeAspect="1"/>
              </p:cNvPicPr>
              <p:nvPr/>
            </p:nvPicPr>
            <p:blipFill>
              <a:blip r:embed="rId40"/>
              <a:stretch>
                <a:fillRect/>
              </a:stretch>
            </p:blipFill>
            <p:spPr>
              <a:xfrm>
                <a:off x="5866095" y="4670404"/>
                <a:ext cx="310646" cy="310646"/>
              </a:xfrm>
              <a:prstGeom prst="rect">
                <a:avLst/>
              </a:prstGeom>
            </p:spPr>
          </p:pic>
        </p:grpSp>
        <p:grpSp>
          <p:nvGrpSpPr>
            <p:cNvPr id="614" name="Group 613">
              <a:extLst>
                <a:ext uri="{FF2B5EF4-FFF2-40B4-BE49-F238E27FC236}">
                  <a16:creationId xmlns:a16="http://schemas.microsoft.com/office/drawing/2014/main" id="{6A968EBB-9CAD-4645-AB5A-1282C6DA5DFF}"/>
                </a:ext>
              </a:extLst>
            </p:cNvPr>
            <p:cNvGrpSpPr/>
            <p:nvPr/>
          </p:nvGrpSpPr>
          <p:grpSpPr>
            <a:xfrm>
              <a:off x="2118219" y="1105751"/>
              <a:ext cx="428313" cy="445691"/>
              <a:chOff x="5677640" y="5431785"/>
              <a:chExt cx="722955" cy="679424"/>
            </a:xfrm>
          </p:grpSpPr>
          <p:grpSp>
            <p:nvGrpSpPr>
              <p:cNvPr id="615" name="Group 614">
                <a:extLst>
                  <a:ext uri="{FF2B5EF4-FFF2-40B4-BE49-F238E27FC236}">
                    <a16:creationId xmlns:a16="http://schemas.microsoft.com/office/drawing/2014/main" id="{2FFCAA25-795A-D146-9CF5-BEA2C35164DA}"/>
                  </a:ext>
                </a:extLst>
              </p:cNvPr>
              <p:cNvGrpSpPr/>
              <p:nvPr/>
            </p:nvGrpSpPr>
            <p:grpSpPr>
              <a:xfrm>
                <a:off x="5677640" y="5431785"/>
                <a:ext cx="722955" cy="679424"/>
                <a:chOff x="-1255626" y="975509"/>
                <a:chExt cx="722955" cy="679424"/>
              </a:xfrm>
            </p:grpSpPr>
            <p:sp>
              <p:nvSpPr>
                <p:cNvPr id="617" name="Shape 319">
                  <a:extLst>
                    <a:ext uri="{FF2B5EF4-FFF2-40B4-BE49-F238E27FC236}">
                      <a16:creationId xmlns:a16="http://schemas.microsoft.com/office/drawing/2014/main" id="{5F52F01F-10C3-184A-8E4B-E025D1B367D3}"/>
                    </a:ext>
                  </a:extLst>
                </p:cNvPr>
                <p:cNvSpPr/>
                <p:nvPr/>
              </p:nvSpPr>
              <p:spPr>
                <a:xfrm>
                  <a:off x="-1122634" y="975509"/>
                  <a:ext cx="456947"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18" name="Shape 321">
                  <a:extLst>
                    <a:ext uri="{FF2B5EF4-FFF2-40B4-BE49-F238E27FC236}">
                      <a16:creationId xmlns:a16="http://schemas.microsoft.com/office/drawing/2014/main" id="{B1F918AF-7DD5-9549-BCC2-13A9836E4F78}"/>
                    </a:ext>
                  </a:extLst>
                </p:cNvPr>
                <p:cNvSpPr/>
                <p:nvPr/>
              </p:nvSpPr>
              <p:spPr>
                <a:xfrm>
                  <a:off x="-1255626" y="1470267"/>
                  <a:ext cx="722955"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CONVERSATIONAL</a:t>
                  </a:r>
                </a:p>
                <a:p>
                  <a:pPr lvl="0">
                    <a:defRPr sz="1800" b="0">
                      <a:solidFill>
                        <a:srgbClr val="000000"/>
                      </a:solidFill>
                    </a:defRPr>
                  </a:pPr>
                  <a:r>
                    <a:rPr lang="en-US" sz="600" b="1" dirty="0">
                      <a:solidFill>
                        <a:srgbClr val="4277BB"/>
                      </a:solidFill>
                    </a:rPr>
                    <a:t>ASSISTANT</a:t>
                  </a:r>
                  <a:endParaRPr sz="600" b="1" dirty="0">
                    <a:solidFill>
                      <a:srgbClr val="4277BB"/>
                    </a:solidFill>
                  </a:endParaRPr>
                </a:p>
              </p:txBody>
            </p:sp>
          </p:grpSp>
          <p:pic>
            <p:nvPicPr>
              <p:cNvPr id="616" name="Picture 615">
                <a:extLst>
                  <a:ext uri="{FF2B5EF4-FFF2-40B4-BE49-F238E27FC236}">
                    <a16:creationId xmlns:a16="http://schemas.microsoft.com/office/drawing/2014/main" id="{A095F7AF-DDE3-6442-9378-E09824B7AFFB}"/>
                  </a:ext>
                </a:extLst>
              </p:cNvPr>
              <p:cNvPicPr>
                <a:picLocks noChangeAspect="1"/>
              </p:cNvPicPr>
              <p:nvPr/>
            </p:nvPicPr>
            <p:blipFill>
              <a:blip r:embed="rId41"/>
              <a:stretch>
                <a:fillRect/>
              </a:stretch>
            </p:blipFill>
            <p:spPr>
              <a:xfrm>
                <a:off x="5960463" y="5468232"/>
                <a:ext cx="217167" cy="399587"/>
              </a:xfrm>
              <a:prstGeom prst="rect">
                <a:avLst/>
              </a:prstGeom>
            </p:spPr>
          </p:pic>
        </p:grpSp>
        <p:grpSp>
          <p:nvGrpSpPr>
            <p:cNvPr id="619" name="Group 618">
              <a:extLst>
                <a:ext uri="{FF2B5EF4-FFF2-40B4-BE49-F238E27FC236}">
                  <a16:creationId xmlns:a16="http://schemas.microsoft.com/office/drawing/2014/main" id="{86524F27-F215-D449-82BA-E125B1B4B915}"/>
                </a:ext>
              </a:extLst>
            </p:cNvPr>
            <p:cNvGrpSpPr/>
            <p:nvPr/>
          </p:nvGrpSpPr>
          <p:grpSpPr>
            <a:xfrm>
              <a:off x="1759034" y="1114998"/>
              <a:ext cx="378394" cy="399323"/>
              <a:chOff x="6465833" y="5431785"/>
              <a:chExt cx="638696" cy="608739"/>
            </a:xfrm>
          </p:grpSpPr>
          <p:grpSp>
            <p:nvGrpSpPr>
              <p:cNvPr id="620" name="Group 619">
                <a:extLst>
                  <a:ext uri="{FF2B5EF4-FFF2-40B4-BE49-F238E27FC236}">
                    <a16:creationId xmlns:a16="http://schemas.microsoft.com/office/drawing/2014/main" id="{E0C24424-FAD4-4B45-9515-E68706D999F6}"/>
                  </a:ext>
                </a:extLst>
              </p:cNvPr>
              <p:cNvGrpSpPr/>
              <p:nvPr/>
            </p:nvGrpSpPr>
            <p:grpSpPr>
              <a:xfrm>
                <a:off x="6465833" y="5431785"/>
                <a:ext cx="638696" cy="608739"/>
                <a:chOff x="-1122638" y="975509"/>
                <a:chExt cx="638696" cy="608739"/>
              </a:xfrm>
            </p:grpSpPr>
            <p:sp>
              <p:nvSpPr>
                <p:cNvPr id="622" name="Shape 319">
                  <a:extLst>
                    <a:ext uri="{FF2B5EF4-FFF2-40B4-BE49-F238E27FC236}">
                      <a16:creationId xmlns:a16="http://schemas.microsoft.com/office/drawing/2014/main" id="{F0ACACBF-B084-AA47-9FF9-45D47D2590C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3" name="Shape 321">
                  <a:extLst>
                    <a:ext uri="{FF2B5EF4-FFF2-40B4-BE49-F238E27FC236}">
                      <a16:creationId xmlns:a16="http://schemas.microsoft.com/office/drawing/2014/main" id="{904314D6-F7D7-EE4D-BD6F-586272673A87}"/>
                    </a:ext>
                  </a:extLst>
                </p:cNvPr>
                <p:cNvSpPr/>
                <p:nvPr/>
              </p:nvSpPr>
              <p:spPr>
                <a:xfrm>
                  <a:off x="-1122638" y="1443493"/>
                  <a:ext cx="638696" cy="14075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APPS</a:t>
                  </a:r>
                  <a:endParaRPr sz="600" b="1" dirty="0">
                    <a:solidFill>
                      <a:srgbClr val="4277BB"/>
                    </a:solidFill>
                  </a:endParaRPr>
                </a:p>
              </p:txBody>
            </p:sp>
          </p:grpSp>
          <p:pic>
            <p:nvPicPr>
              <p:cNvPr id="621" name="Picture 620">
                <a:extLst>
                  <a:ext uri="{FF2B5EF4-FFF2-40B4-BE49-F238E27FC236}">
                    <a16:creationId xmlns:a16="http://schemas.microsoft.com/office/drawing/2014/main" id="{76B3E7CA-D208-5844-9ADF-88C5F238D6E2}"/>
                  </a:ext>
                </a:extLst>
              </p:cNvPr>
              <p:cNvPicPr>
                <a:picLocks noChangeAspect="1"/>
              </p:cNvPicPr>
              <p:nvPr/>
            </p:nvPicPr>
            <p:blipFill>
              <a:blip r:embed="rId42"/>
              <a:stretch>
                <a:fillRect/>
              </a:stretch>
            </p:blipFill>
            <p:spPr>
              <a:xfrm>
                <a:off x="6533688" y="5512136"/>
                <a:ext cx="333396" cy="333396"/>
              </a:xfrm>
              <a:prstGeom prst="rect">
                <a:avLst/>
              </a:prstGeom>
            </p:spPr>
          </p:pic>
        </p:grpSp>
        <p:grpSp>
          <p:nvGrpSpPr>
            <p:cNvPr id="624" name="Group 623">
              <a:extLst>
                <a:ext uri="{FF2B5EF4-FFF2-40B4-BE49-F238E27FC236}">
                  <a16:creationId xmlns:a16="http://schemas.microsoft.com/office/drawing/2014/main" id="{B426494F-9CAD-AF47-BC4F-3F8B88775BBC}"/>
                </a:ext>
              </a:extLst>
            </p:cNvPr>
            <p:cNvGrpSpPr/>
            <p:nvPr/>
          </p:nvGrpSpPr>
          <p:grpSpPr>
            <a:xfrm>
              <a:off x="2850236" y="1101868"/>
              <a:ext cx="270717" cy="445691"/>
              <a:chOff x="7147008" y="5431785"/>
              <a:chExt cx="456947" cy="679424"/>
            </a:xfrm>
          </p:grpSpPr>
          <p:grpSp>
            <p:nvGrpSpPr>
              <p:cNvPr id="625" name="Group 624">
                <a:extLst>
                  <a:ext uri="{FF2B5EF4-FFF2-40B4-BE49-F238E27FC236}">
                    <a16:creationId xmlns:a16="http://schemas.microsoft.com/office/drawing/2014/main" id="{B822656A-C804-5D41-B8D0-9411BC035B98}"/>
                  </a:ext>
                </a:extLst>
              </p:cNvPr>
              <p:cNvGrpSpPr/>
              <p:nvPr/>
            </p:nvGrpSpPr>
            <p:grpSpPr>
              <a:xfrm>
                <a:off x="7147008" y="5431785"/>
                <a:ext cx="456947" cy="679424"/>
                <a:chOff x="-1122633" y="975509"/>
                <a:chExt cx="456947" cy="679424"/>
              </a:xfrm>
            </p:grpSpPr>
            <p:sp>
              <p:nvSpPr>
                <p:cNvPr id="627" name="Shape 319">
                  <a:extLst>
                    <a:ext uri="{FF2B5EF4-FFF2-40B4-BE49-F238E27FC236}">
                      <a16:creationId xmlns:a16="http://schemas.microsoft.com/office/drawing/2014/main" id="{10E1074E-F288-BF4D-80B9-55933150817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8" name="Shape 321">
                  <a:extLst>
                    <a:ext uri="{FF2B5EF4-FFF2-40B4-BE49-F238E27FC236}">
                      <a16:creationId xmlns:a16="http://schemas.microsoft.com/office/drawing/2014/main" id="{3C1740DE-F73C-3947-80D3-FF453B858DF3}"/>
                    </a:ext>
                  </a:extLst>
                </p:cNvPr>
                <p:cNvSpPr/>
                <p:nvPr/>
              </p:nvSpPr>
              <p:spPr>
                <a:xfrm>
                  <a:off x="-1120978" y="1470267"/>
                  <a:ext cx="45365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SEARCH &amp;</a:t>
                  </a:r>
                </a:p>
                <a:p>
                  <a:pPr lvl="0">
                    <a:defRPr sz="1800" b="0">
                      <a:solidFill>
                        <a:srgbClr val="000000"/>
                      </a:solidFill>
                    </a:defRPr>
                  </a:pPr>
                  <a:r>
                    <a:rPr lang="en-US" sz="600" b="1" dirty="0">
                      <a:solidFill>
                        <a:srgbClr val="4277BB"/>
                      </a:solidFill>
                    </a:rPr>
                    <a:t>DISCOVERY</a:t>
                  </a:r>
                  <a:endParaRPr sz="600" b="1" dirty="0">
                    <a:solidFill>
                      <a:srgbClr val="4277BB"/>
                    </a:solidFill>
                  </a:endParaRPr>
                </a:p>
              </p:txBody>
            </p:sp>
          </p:grpSp>
          <p:pic>
            <p:nvPicPr>
              <p:cNvPr id="626" name="Picture 625">
                <a:extLst>
                  <a:ext uri="{FF2B5EF4-FFF2-40B4-BE49-F238E27FC236}">
                    <a16:creationId xmlns:a16="http://schemas.microsoft.com/office/drawing/2014/main" id="{7FBE577F-6487-7240-84BE-95B9BB384E85}"/>
                  </a:ext>
                </a:extLst>
              </p:cNvPr>
              <p:cNvPicPr>
                <a:picLocks noChangeAspect="1"/>
              </p:cNvPicPr>
              <p:nvPr/>
            </p:nvPicPr>
            <p:blipFill>
              <a:blip r:embed="rId43"/>
              <a:stretch>
                <a:fillRect/>
              </a:stretch>
            </p:blipFill>
            <p:spPr>
              <a:xfrm>
                <a:off x="7181051" y="5487914"/>
                <a:ext cx="346096" cy="346096"/>
              </a:xfrm>
              <a:prstGeom prst="rect">
                <a:avLst/>
              </a:prstGeom>
            </p:spPr>
          </p:pic>
        </p:grpSp>
        <p:sp>
          <p:nvSpPr>
            <p:cNvPr id="629" name="Shape 321">
              <a:extLst>
                <a:ext uri="{FF2B5EF4-FFF2-40B4-BE49-F238E27FC236}">
                  <a16:creationId xmlns:a16="http://schemas.microsoft.com/office/drawing/2014/main" id="{C0599D63-F175-004C-9C4A-2E848B52FF30}"/>
                </a:ext>
              </a:extLst>
            </p:cNvPr>
            <p:cNvSpPr/>
            <p:nvPr/>
          </p:nvSpPr>
          <p:spPr>
            <a:xfrm>
              <a:off x="3262212" y="1120192"/>
              <a:ext cx="474203"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TRANSFER LEARNING &amp; AI APPS</a:t>
              </a:r>
            </a:p>
          </p:txBody>
        </p:sp>
        <p:cxnSp>
          <p:nvCxnSpPr>
            <p:cNvPr id="630" name="Straight Connector 629">
              <a:extLst>
                <a:ext uri="{FF2B5EF4-FFF2-40B4-BE49-F238E27FC236}">
                  <a16:creationId xmlns:a16="http://schemas.microsoft.com/office/drawing/2014/main" id="{8B334B62-9C73-1741-B076-46485BBF34F8}"/>
                </a:ext>
              </a:extLst>
            </p:cNvPr>
            <p:cNvCxnSpPr>
              <a:cxnSpLocks/>
            </p:cNvCxnSpPr>
            <p:nvPr/>
          </p:nvCxnSpPr>
          <p:spPr>
            <a:xfrm>
              <a:off x="1721411" y="1111835"/>
              <a:ext cx="9079" cy="51630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cxnSp>
        <p:nvCxnSpPr>
          <p:cNvPr id="637" name="Straight Arrow Connector 636">
            <a:extLst>
              <a:ext uri="{FF2B5EF4-FFF2-40B4-BE49-F238E27FC236}">
                <a16:creationId xmlns:a16="http://schemas.microsoft.com/office/drawing/2014/main" id="{6CC3B86F-767E-FE4A-8DC1-58119CECDDD9}"/>
              </a:ext>
            </a:extLst>
          </p:cNvPr>
          <p:cNvCxnSpPr>
            <a:cxnSpLocks/>
          </p:cNvCxnSpPr>
          <p:nvPr/>
        </p:nvCxnSpPr>
        <p:spPr>
          <a:xfrm>
            <a:off x="6483737" y="1443284"/>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652" name="Group 651">
            <a:extLst>
              <a:ext uri="{FF2B5EF4-FFF2-40B4-BE49-F238E27FC236}">
                <a16:creationId xmlns:a16="http://schemas.microsoft.com/office/drawing/2014/main" id="{4E0750B4-007D-A54A-B3C5-FD344FBABBC1}"/>
              </a:ext>
            </a:extLst>
          </p:cNvPr>
          <p:cNvGrpSpPr/>
          <p:nvPr/>
        </p:nvGrpSpPr>
        <p:grpSpPr>
          <a:xfrm>
            <a:off x="7579029" y="1447361"/>
            <a:ext cx="254324" cy="1369487"/>
            <a:chOff x="8000476" y="2974975"/>
            <a:chExt cx="254324" cy="1879609"/>
          </a:xfrm>
        </p:grpSpPr>
        <p:cxnSp>
          <p:nvCxnSpPr>
            <p:cNvPr id="653" name="Straight Connector 652">
              <a:extLst>
                <a:ext uri="{FF2B5EF4-FFF2-40B4-BE49-F238E27FC236}">
                  <a16:creationId xmlns:a16="http://schemas.microsoft.com/office/drawing/2014/main" id="{1A09FF81-84A0-134E-8BF1-78191F92FAFB}"/>
                </a:ext>
              </a:extLst>
            </p:cNvPr>
            <p:cNvCxnSpPr>
              <a:cxnSpLocks/>
            </p:cNvCxnSpPr>
            <p:nvPr/>
          </p:nvCxnSpPr>
          <p:spPr>
            <a:xfrm flipH="1">
              <a:off x="8229600" y="3590488"/>
              <a:ext cx="2" cy="1264096"/>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sp>
          <p:nvSpPr>
            <p:cNvPr id="675" name="Arc 674">
              <a:extLst>
                <a:ext uri="{FF2B5EF4-FFF2-40B4-BE49-F238E27FC236}">
                  <a16:creationId xmlns:a16="http://schemas.microsoft.com/office/drawing/2014/main" id="{3D6649E1-3920-1D4B-9A18-684F7FF12429}"/>
                </a:ext>
              </a:extLst>
            </p:cNvPr>
            <p:cNvSpPr/>
            <p:nvPr/>
          </p:nvSpPr>
          <p:spPr>
            <a:xfrm rot="2041242">
              <a:off x="8000476" y="3283270"/>
              <a:ext cx="254324" cy="460752"/>
            </a:xfrm>
            <a:prstGeom prst="arc">
              <a:avLst/>
            </a:prstGeom>
            <a:noFill/>
            <a:ln w="12700" cap="flat">
              <a:solidFill>
                <a:srgbClr val="1A77B5"/>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676" name="Straight Connector 675">
              <a:extLst>
                <a:ext uri="{FF2B5EF4-FFF2-40B4-BE49-F238E27FC236}">
                  <a16:creationId xmlns:a16="http://schemas.microsoft.com/office/drawing/2014/main" id="{17201925-4B6E-6D49-BE15-752E817344EE}"/>
                </a:ext>
              </a:extLst>
            </p:cNvPr>
            <p:cNvCxnSpPr>
              <a:cxnSpLocks/>
            </p:cNvCxnSpPr>
            <p:nvPr/>
          </p:nvCxnSpPr>
          <p:spPr>
            <a:xfrm flipV="1">
              <a:off x="8214323" y="2974975"/>
              <a:ext cx="0" cy="380585"/>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grpSp>
      <p:cxnSp>
        <p:nvCxnSpPr>
          <p:cNvPr id="270" name="Elbow Connector 269">
            <a:extLst>
              <a:ext uri="{FF2B5EF4-FFF2-40B4-BE49-F238E27FC236}">
                <a16:creationId xmlns:a16="http://schemas.microsoft.com/office/drawing/2014/main" id="{2CC71025-D669-4244-A847-B16303B51E05}"/>
              </a:ext>
            </a:extLst>
          </p:cNvPr>
          <p:cNvCxnSpPr>
            <a:cxnSpLocks/>
          </p:cNvCxnSpPr>
          <p:nvPr/>
        </p:nvCxnSpPr>
        <p:spPr>
          <a:xfrm rot="5400000" flipH="1" flipV="1">
            <a:off x="7309176" y="1148607"/>
            <a:ext cx="1018626" cy="358251"/>
          </a:xfrm>
          <a:prstGeom prst="bentConnector3">
            <a:avLst>
              <a:gd name="adj1" fmla="val 372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5FECE254-DD56-4445-8D08-45D2EAE583F5}"/>
              </a:ext>
            </a:extLst>
          </p:cNvPr>
          <p:cNvCxnSpPr>
            <a:cxnSpLocks/>
          </p:cNvCxnSpPr>
          <p:nvPr/>
        </p:nvCxnSpPr>
        <p:spPr>
          <a:xfrm flipH="1">
            <a:off x="5683491" y="1452591"/>
            <a:ext cx="545" cy="622128"/>
          </a:xfrm>
          <a:prstGeom prst="straightConnector1">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Elbow Connector 280">
            <a:extLst>
              <a:ext uri="{FF2B5EF4-FFF2-40B4-BE49-F238E27FC236}">
                <a16:creationId xmlns:a16="http://schemas.microsoft.com/office/drawing/2014/main" id="{7E6D1280-A765-0040-9BC2-B13E917E287B}"/>
              </a:ext>
            </a:extLst>
          </p:cNvPr>
          <p:cNvCxnSpPr>
            <a:cxnSpLocks/>
          </p:cNvCxnSpPr>
          <p:nvPr/>
        </p:nvCxnSpPr>
        <p:spPr>
          <a:xfrm rot="5400000">
            <a:off x="4864159" y="1464274"/>
            <a:ext cx="263499" cy="240133"/>
          </a:xfrm>
          <a:prstGeom prst="bentConnector3">
            <a:avLst>
              <a:gd name="adj1" fmla="val 100086"/>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5" name="Elbow Connector 684">
            <a:extLst>
              <a:ext uri="{FF2B5EF4-FFF2-40B4-BE49-F238E27FC236}">
                <a16:creationId xmlns:a16="http://schemas.microsoft.com/office/drawing/2014/main" id="{12B24B7A-C843-634F-A582-867A69C0B9B5}"/>
              </a:ext>
            </a:extLst>
          </p:cNvPr>
          <p:cNvCxnSpPr>
            <a:cxnSpLocks/>
          </p:cNvCxnSpPr>
          <p:nvPr/>
        </p:nvCxnSpPr>
        <p:spPr>
          <a:xfrm rot="16200000" flipV="1">
            <a:off x="4189089" y="833488"/>
            <a:ext cx="372669" cy="281768"/>
          </a:xfrm>
          <a:prstGeom prst="bentConnector3">
            <a:avLst>
              <a:gd name="adj1" fmla="val 193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695" name="TextBox 694">
            <a:extLst>
              <a:ext uri="{FF2B5EF4-FFF2-40B4-BE49-F238E27FC236}">
                <a16:creationId xmlns:a16="http://schemas.microsoft.com/office/drawing/2014/main" id="{02115969-1C53-E54A-9FB2-289F02753161}"/>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cxnSp>
        <p:nvCxnSpPr>
          <p:cNvPr id="697" name="Straight Arrow Connector 696">
            <a:extLst>
              <a:ext uri="{FF2B5EF4-FFF2-40B4-BE49-F238E27FC236}">
                <a16:creationId xmlns:a16="http://schemas.microsoft.com/office/drawing/2014/main" id="{E059F605-9924-364D-8092-52BEDE2032EE}"/>
              </a:ext>
            </a:extLst>
          </p:cNvPr>
          <p:cNvCxnSpPr/>
          <p:nvPr/>
        </p:nvCxnSpPr>
        <p:spPr>
          <a:xfrm flipH="1">
            <a:off x="6503229" y="2611129"/>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79" name="Picture 278">
            <a:extLst>
              <a:ext uri="{FF2B5EF4-FFF2-40B4-BE49-F238E27FC236}">
                <a16:creationId xmlns:a16="http://schemas.microsoft.com/office/drawing/2014/main" id="{7EF6C9D3-7BF7-534E-AB84-BC7EC62AF939}"/>
              </a:ext>
            </a:extLst>
          </p:cNvPr>
          <p:cNvPicPr>
            <a:picLocks noChangeAspect="1"/>
          </p:cNvPicPr>
          <p:nvPr/>
        </p:nvPicPr>
        <p:blipFill>
          <a:blip r:embed="rId44"/>
          <a:stretch>
            <a:fillRect/>
          </a:stretch>
        </p:blipFill>
        <p:spPr>
          <a:xfrm>
            <a:off x="144436" y="378843"/>
            <a:ext cx="1550814" cy="1031685"/>
          </a:xfrm>
          <a:prstGeom prst="rect">
            <a:avLst/>
          </a:prstGeom>
        </p:spPr>
      </p:pic>
      <p:sp>
        <p:nvSpPr>
          <p:cNvPr id="278" name="Shape 64">
            <a:extLst>
              <a:ext uri="{FF2B5EF4-FFF2-40B4-BE49-F238E27FC236}">
                <a16:creationId xmlns:a16="http://schemas.microsoft.com/office/drawing/2014/main" id="{A6F9B784-3886-CE41-9970-7B0546A0C10D}"/>
              </a:ext>
            </a:extLst>
          </p:cNvPr>
          <p:cNvSpPr/>
          <p:nvPr/>
        </p:nvSpPr>
        <p:spPr>
          <a:xfrm>
            <a:off x="1733754" y="952654"/>
            <a:ext cx="1179001" cy="307777"/>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p>
          <a:p>
            <a:pPr lvl="0" algn="ctr">
              <a:defRPr sz="1800" b="0">
                <a:solidFill>
                  <a:srgbClr val="000000"/>
                </a:solidFill>
              </a:defRPr>
            </a:pPr>
            <a:endParaRPr sz="1000" b="1" dirty="0">
              <a:solidFill>
                <a:schemeClr val="tx1"/>
              </a:solidFill>
            </a:endParaRPr>
          </a:p>
        </p:txBody>
      </p:sp>
      <p:sp>
        <p:nvSpPr>
          <p:cNvPr id="280" name="Shape 64">
            <a:extLst>
              <a:ext uri="{FF2B5EF4-FFF2-40B4-BE49-F238E27FC236}">
                <a16:creationId xmlns:a16="http://schemas.microsoft.com/office/drawing/2014/main" id="{A2FDD6B2-9652-FD49-9E86-344AB54F205F}"/>
              </a:ext>
            </a:extLst>
          </p:cNvPr>
          <p:cNvSpPr/>
          <p:nvPr/>
        </p:nvSpPr>
        <p:spPr>
          <a:xfrm>
            <a:off x="1144728" y="1837044"/>
            <a:ext cx="1489341" cy="307777"/>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p>
          <a:p>
            <a:pPr lvl="0" algn="ctr">
              <a:defRPr sz="1800" b="0">
                <a:solidFill>
                  <a:srgbClr val="000000"/>
                </a:solidFill>
              </a:defRPr>
            </a:pPr>
            <a:endParaRPr sz="1000" b="1" dirty="0">
              <a:solidFill>
                <a:schemeClr val="tx1"/>
              </a:solidFill>
            </a:endParaRPr>
          </a:p>
        </p:txBody>
      </p:sp>
      <p:sp>
        <p:nvSpPr>
          <p:cNvPr id="282" name="Shape 64">
            <a:extLst>
              <a:ext uri="{FF2B5EF4-FFF2-40B4-BE49-F238E27FC236}">
                <a16:creationId xmlns:a16="http://schemas.microsoft.com/office/drawing/2014/main" id="{2BF64422-DDED-9E40-84CE-789BD1718AD9}"/>
              </a:ext>
            </a:extLst>
          </p:cNvPr>
          <p:cNvSpPr/>
          <p:nvPr/>
        </p:nvSpPr>
        <p:spPr>
          <a:xfrm>
            <a:off x="153418" y="3631605"/>
            <a:ext cx="1325240" cy="307777"/>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p>
          <a:p>
            <a:pPr lvl="0" algn="ctr">
              <a:defRPr sz="1800" b="0">
                <a:solidFill>
                  <a:srgbClr val="000000"/>
                </a:solidFill>
              </a:defRPr>
            </a:pPr>
            <a:endParaRPr sz="1000" b="1" dirty="0">
              <a:solidFill>
                <a:schemeClr val="tx1"/>
              </a:solidFill>
            </a:endParaRPr>
          </a:p>
        </p:txBody>
      </p:sp>
      <p:sp>
        <p:nvSpPr>
          <p:cNvPr id="283" name="Shape 64">
            <a:extLst>
              <a:ext uri="{FF2B5EF4-FFF2-40B4-BE49-F238E27FC236}">
                <a16:creationId xmlns:a16="http://schemas.microsoft.com/office/drawing/2014/main" id="{F67296B9-1CB0-B14E-8B62-424B965D512E}"/>
              </a:ext>
            </a:extLst>
          </p:cNvPr>
          <p:cNvSpPr/>
          <p:nvPr/>
        </p:nvSpPr>
        <p:spPr>
          <a:xfrm>
            <a:off x="417930" y="2972543"/>
            <a:ext cx="1489341" cy="307777"/>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p>
          <a:p>
            <a:pPr lvl="0" algn="ctr">
              <a:defRPr sz="1800" b="0">
                <a:solidFill>
                  <a:srgbClr val="000000"/>
                </a:solidFill>
              </a:defRPr>
            </a:pPr>
            <a:endParaRPr sz="1000" b="1" dirty="0">
              <a:solidFill>
                <a:schemeClr val="tx1"/>
              </a:solidFill>
            </a:endParaRPr>
          </a:p>
        </p:txBody>
      </p:sp>
    </p:spTree>
    <p:extLst>
      <p:ext uri="{BB962C8B-B14F-4D97-AF65-F5344CB8AC3E}">
        <p14:creationId xmlns:p14="http://schemas.microsoft.com/office/powerpoint/2010/main" val="2159703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E0D1-76B9-8D44-BDE8-4D6DDA27C24B}"/>
              </a:ext>
            </a:extLst>
          </p:cNvPr>
          <p:cNvPicPr>
            <a:picLocks noChangeAspect="1"/>
          </p:cNvPicPr>
          <p:nvPr/>
        </p:nvPicPr>
        <p:blipFill>
          <a:blip r:embed="rId2"/>
          <a:stretch>
            <a:fillRect/>
          </a:stretch>
        </p:blipFill>
        <p:spPr>
          <a:xfrm>
            <a:off x="1615965" y="0"/>
            <a:ext cx="5912069" cy="5143500"/>
          </a:xfrm>
          <a:prstGeom prst="rect">
            <a:avLst/>
          </a:prstGeom>
        </p:spPr>
      </p:pic>
    </p:spTree>
    <p:extLst>
      <p:ext uri="{BB962C8B-B14F-4D97-AF65-F5344CB8AC3E}">
        <p14:creationId xmlns:p14="http://schemas.microsoft.com/office/powerpoint/2010/main" val="16851064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a:t>
            </a:r>
            <a:r>
              <a:rPr lang="en-US" sz="1050" b="1" dirty="0">
                <a:solidFill>
                  <a:srgbClr val="FFFFFF"/>
                </a:solidFill>
                <a:latin typeface="IBM Plex Sans" panose="020B0503050203000203" pitchFamily="34" charset="77"/>
                <a:cs typeface="Calibri"/>
                <a:sym typeface="Calibri"/>
              </a:rPr>
              <a:t>C</a:t>
            </a: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loud Pak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Cloud Public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50013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Cognos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246217"/>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r>
              <a:rPr kumimoji="0" lang="en-US" sz="1000" b="1" i="0" u="none" strike="noStrike" kern="1200" cap="none" spc="0" normalizeH="0" baseline="0" noProof="0" dirty="0" err="1">
                <a:ln>
                  <a:noFill/>
                </a:ln>
                <a:solidFill>
                  <a:srgbClr val="FFFFFF"/>
                </a:solidFill>
                <a:effectLst/>
                <a:uLnTx/>
                <a:uFillTx/>
                <a:latin typeface="IBM Plex Sans" panose="020B0503050203000203" pitchFamily="34" charset="77"/>
                <a:cs typeface="Calibri"/>
                <a:sym typeface="Calibri"/>
              </a:rPr>
              <a:t>OpenScale</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b="1" dirty="0">
                <a:latin typeface="IBM Plex Sans" panose="020B0503050203000203" pitchFamily="34" charset="77"/>
                <a:cs typeface="Calibri"/>
                <a:sym typeface="Calibri"/>
              </a:rPr>
              <a:t>DB2</a:t>
            </a:r>
            <a:r>
              <a:rPr lang="en-US" sz="800" dirty="0">
                <a:latin typeface="IBM Plex Sans" panose="020B0503050203000203" pitchFamily="34" charset="77"/>
                <a:cs typeface="Calibri"/>
                <a:sym typeface="Calibri"/>
              </a:rPr>
              <a:t>,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pic>
        <p:nvPicPr>
          <p:cNvPr id="117" name="Picture 116">
            <a:extLst>
              <a:ext uri="{FF2B5EF4-FFF2-40B4-BE49-F238E27FC236}">
                <a16:creationId xmlns:a16="http://schemas.microsoft.com/office/drawing/2014/main" id="{157FCE6D-F930-CE46-A6E0-04EA4E44D1CD}"/>
              </a:ext>
            </a:extLst>
          </p:cNvPr>
          <p:cNvPicPr>
            <a:picLocks noChangeAspect="1"/>
          </p:cNvPicPr>
          <p:nvPr/>
        </p:nvPicPr>
        <p:blipFill>
          <a:blip r:embed="rId19"/>
          <a:stretch>
            <a:fillRect/>
          </a:stretch>
        </p:blipFill>
        <p:spPr>
          <a:xfrm>
            <a:off x="6312225" y="851600"/>
            <a:ext cx="377307" cy="304210"/>
          </a:xfrm>
          <a:prstGeom prst="rect">
            <a:avLst/>
          </a:prstGeom>
          <a:effectLst/>
        </p:spPr>
      </p:pic>
      <p:pic>
        <p:nvPicPr>
          <p:cNvPr id="118" name="Picture 117">
            <a:extLst>
              <a:ext uri="{FF2B5EF4-FFF2-40B4-BE49-F238E27FC236}">
                <a16:creationId xmlns:a16="http://schemas.microsoft.com/office/drawing/2014/main" id="{C5040BAC-1C4E-0143-AE33-86BAA9411AE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66000"/>
                    </a14:imgEffect>
                  </a14:imgLayer>
                </a14:imgProps>
              </a:ext>
            </a:extLst>
          </a:blip>
          <a:stretch>
            <a:fillRect/>
          </a:stretch>
        </p:blipFill>
        <p:spPr>
          <a:xfrm>
            <a:off x="3687070" y="1363038"/>
            <a:ext cx="377307" cy="304210"/>
          </a:xfrm>
          <a:prstGeom prst="rect">
            <a:avLst/>
          </a:prstGeom>
          <a:effectLst/>
        </p:spPr>
      </p:pic>
      <p:pic>
        <p:nvPicPr>
          <p:cNvPr id="119" name="Picture 118">
            <a:extLst>
              <a:ext uri="{FF2B5EF4-FFF2-40B4-BE49-F238E27FC236}">
                <a16:creationId xmlns:a16="http://schemas.microsoft.com/office/drawing/2014/main" id="{448527D7-BE1A-5641-9C4D-403EBFB36A34}"/>
              </a:ext>
            </a:extLst>
          </p:cNvPr>
          <p:cNvPicPr>
            <a:picLocks noChangeAspect="1"/>
          </p:cNvPicPr>
          <p:nvPr/>
        </p:nvPicPr>
        <p:blipFill>
          <a:blip r:embed="rId20">
            <a:extLst>
              <a:ext uri="{BEBA8EAE-BF5A-486C-A8C5-ECC9F3942E4B}">
                <a14:imgProps xmlns:a14="http://schemas.microsoft.com/office/drawing/2010/main">
                  <a14:imgLayer r:embed="rId22">
                    <a14:imgEffect>
                      <a14:brightnessContrast bright="66000"/>
                    </a14:imgEffect>
                  </a14:imgLayer>
                </a14:imgProps>
              </a:ext>
            </a:extLst>
          </a:blip>
          <a:stretch>
            <a:fillRect/>
          </a:stretch>
        </p:blipFill>
        <p:spPr>
          <a:xfrm>
            <a:off x="3754126" y="1978734"/>
            <a:ext cx="377307" cy="304210"/>
          </a:xfrm>
          <a:prstGeom prst="rect">
            <a:avLst/>
          </a:prstGeom>
          <a:effectLst/>
        </p:spPr>
      </p:pic>
      <p:pic>
        <p:nvPicPr>
          <p:cNvPr id="120" name="Picture 119">
            <a:extLst>
              <a:ext uri="{FF2B5EF4-FFF2-40B4-BE49-F238E27FC236}">
                <a16:creationId xmlns:a16="http://schemas.microsoft.com/office/drawing/2014/main" id="{80016E42-4385-D849-9051-00E35347E703}"/>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79000"/>
                    </a14:imgEffect>
                  </a14:imgLayer>
                </a14:imgProps>
              </a:ext>
            </a:extLst>
          </a:blip>
          <a:srcRect l="15139" t="6083" r="44226" b="22172"/>
          <a:stretch/>
        </p:blipFill>
        <p:spPr>
          <a:xfrm>
            <a:off x="5747308" y="3904579"/>
            <a:ext cx="392574" cy="304717"/>
          </a:xfrm>
          <a:prstGeom prst="rect">
            <a:avLst/>
          </a:prstGeom>
        </p:spPr>
      </p:pic>
    </p:spTree>
    <p:extLst>
      <p:ext uri="{BB962C8B-B14F-4D97-AF65-F5344CB8AC3E}">
        <p14:creationId xmlns:p14="http://schemas.microsoft.com/office/powerpoint/2010/main" val="206965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F70628-5BBB-CE42-9F38-EFF83CD3F766}"/>
              </a:ext>
            </a:extLst>
          </p:cNvPr>
          <p:cNvGrpSpPr/>
          <p:nvPr/>
        </p:nvGrpSpPr>
        <p:grpSpPr>
          <a:xfrm>
            <a:off x="1291027" y="2207778"/>
            <a:ext cx="6675193" cy="2199368"/>
            <a:chOff x="1291027" y="2651148"/>
            <a:chExt cx="6510161" cy="2230213"/>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651148"/>
              <a:ext cx="6510161" cy="211778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pic>
          <p:nvPicPr>
            <p:cNvPr id="309" name="Picture 308">
              <a:extLst>
                <a:ext uri="{FF2B5EF4-FFF2-40B4-BE49-F238E27FC236}">
                  <a16:creationId xmlns:a16="http://schemas.microsoft.com/office/drawing/2014/main" id="{11385D8C-9596-5C4E-BAE5-698198622A61}"/>
                </a:ext>
              </a:extLst>
            </p:cNvPr>
            <p:cNvPicPr>
              <a:picLocks noChangeAspect="1"/>
            </p:cNvPicPr>
            <p:nvPr/>
          </p:nvPicPr>
          <p:blipFill rotWithShape="1">
            <a:blip r:embed="rId3"/>
            <a:srcRect l="15139" t="6083" r="44226" b="22172"/>
            <a:stretch/>
          </p:blipFill>
          <p:spPr>
            <a:xfrm>
              <a:off x="3804529" y="4344577"/>
              <a:ext cx="382868" cy="308990"/>
            </a:xfrm>
            <a:prstGeom prst="rect">
              <a:avLst/>
            </a:prstGeom>
          </p:spPr>
        </p:pic>
        <p:sp>
          <p:nvSpPr>
            <p:cNvPr id="310" name="TextBox 309">
              <a:extLst>
                <a:ext uri="{FF2B5EF4-FFF2-40B4-BE49-F238E27FC236}">
                  <a16:creationId xmlns:a16="http://schemas.microsoft.com/office/drawing/2014/main" id="{F2FA78A9-F4CE-CD4D-87E3-68DFF7AA3C11}"/>
                </a:ext>
              </a:extLst>
            </p:cNvPr>
            <p:cNvSpPr txBox="1"/>
            <p:nvPr/>
          </p:nvSpPr>
          <p:spPr>
            <a:xfrm>
              <a:off x="4271329" y="4383186"/>
              <a:ext cx="2259761" cy="498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Unify on a Multicloud Data Platform</a:t>
              </a:r>
            </a:p>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Cloud Pak for Data</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821211" y="4202317"/>
              <a:ext cx="561051" cy="511544"/>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4"/>
              <a:stretch>
                <a:fillRect/>
              </a:stretch>
            </p:blipFill>
            <p:spPr>
              <a:xfrm>
                <a:off x="5679983" y="7077518"/>
                <a:ext cx="372474" cy="285299"/>
              </a:xfrm>
              <a:prstGeom prst="rect">
                <a:avLst/>
              </a:prstGeom>
            </p:spPr>
          </p:pic>
        </p:grpSp>
        <p:grpSp>
          <p:nvGrpSpPr>
            <p:cNvPr id="145" name="Group 144">
              <a:extLst>
                <a:ext uri="{FF2B5EF4-FFF2-40B4-BE49-F238E27FC236}">
                  <a16:creationId xmlns:a16="http://schemas.microsoft.com/office/drawing/2014/main" id="{28C36F0D-8436-ED42-A836-9DF163B42802}"/>
                </a:ext>
              </a:extLst>
            </p:cNvPr>
            <p:cNvGrpSpPr/>
            <p:nvPr/>
          </p:nvGrpSpPr>
          <p:grpSpPr>
            <a:xfrm>
              <a:off x="1619446" y="4333006"/>
              <a:ext cx="340225" cy="415875"/>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5"/>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27153" y="4321367"/>
              <a:ext cx="414630" cy="431177"/>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6"/>
              <a:stretch>
                <a:fillRect/>
              </a:stretch>
            </p:blipFill>
            <p:spPr>
              <a:xfrm>
                <a:off x="4138930" y="7100533"/>
                <a:ext cx="276316" cy="386842"/>
              </a:xfrm>
              <a:prstGeom prst="rect">
                <a:avLst/>
              </a:prstGeom>
            </p:spPr>
          </p:pic>
        </p:grpSp>
      </p:grpSp>
      <p:sp>
        <p:nvSpPr>
          <p:cNvPr id="14" name="Freeform 13">
            <a:extLst>
              <a:ext uri="{FF2B5EF4-FFF2-40B4-BE49-F238E27FC236}">
                <a16:creationId xmlns:a16="http://schemas.microsoft.com/office/drawing/2014/main" id="{B5C8CFB2-331B-CF4D-84BE-B6D466465B75}"/>
              </a:ext>
            </a:extLst>
          </p:cNvPr>
          <p:cNvSpPr/>
          <p:nvPr/>
        </p:nvSpPr>
        <p:spPr>
          <a:xfrm>
            <a:off x="2375554" y="1112363"/>
            <a:ext cx="538209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grpSp>
        <p:nvGrpSpPr>
          <p:cNvPr id="4" name="Group 3">
            <a:extLst>
              <a:ext uri="{FF2B5EF4-FFF2-40B4-BE49-F238E27FC236}">
                <a16:creationId xmlns:a16="http://schemas.microsoft.com/office/drawing/2014/main" id="{28B2D2C9-95C7-2641-A4AB-34D694E47F00}"/>
              </a:ext>
            </a:extLst>
          </p:cNvPr>
          <p:cNvGrpSpPr/>
          <p:nvPr/>
        </p:nvGrpSpPr>
        <p:grpSpPr>
          <a:xfrm>
            <a:off x="3758560" y="2000319"/>
            <a:ext cx="1518537" cy="480553"/>
            <a:chOff x="4120980" y="1385657"/>
            <a:chExt cx="3710287" cy="271415"/>
          </a:xfrm>
        </p:grpSpPr>
        <p:sp>
          <p:nvSpPr>
            <p:cNvPr id="308" name="Rectangle 307">
              <a:extLst>
                <a:ext uri="{FF2B5EF4-FFF2-40B4-BE49-F238E27FC236}">
                  <a16:creationId xmlns:a16="http://schemas.microsoft.com/office/drawing/2014/main" id="{99E52C40-54DE-A343-AF5C-1BAF3E48CF68}"/>
                </a:ext>
              </a:extLst>
            </p:cNvPr>
            <p:cNvSpPr/>
            <p:nvPr/>
          </p:nvSpPr>
          <p:spPr>
            <a:xfrm>
              <a:off x="4120980" y="1385657"/>
              <a:ext cx="3710287"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1" name="TextBox 310">
              <a:extLst>
                <a:ext uri="{FF2B5EF4-FFF2-40B4-BE49-F238E27FC236}">
                  <a16:creationId xmlns:a16="http://schemas.microsoft.com/office/drawing/2014/main" id="{8D9BB4BD-9474-1849-BEFD-37C96466FEB8}"/>
                </a:ext>
              </a:extLst>
            </p:cNvPr>
            <p:cNvSpPr txBox="1"/>
            <p:nvPr/>
          </p:nvSpPr>
          <p:spPr>
            <a:xfrm>
              <a:off x="5353542" y="1396328"/>
              <a:ext cx="1778971" cy="260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pic>
          <p:nvPicPr>
            <p:cNvPr id="312" name="Picture 311">
              <a:extLst>
                <a:ext uri="{FF2B5EF4-FFF2-40B4-BE49-F238E27FC236}">
                  <a16:creationId xmlns:a16="http://schemas.microsoft.com/office/drawing/2014/main" id="{128C2F2B-6A79-124F-B437-4B8518E90AFF}"/>
                </a:ext>
              </a:extLst>
            </p:cNvPr>
            <p:cNvPicPr>
              <a:picLocks noChangeAspect="1"/>
            </p:cNvPicPr>
            <p:nvPr/>
          </p:nvPicPr>
          <p:blipFill>
            <a:blip r:embed="rId7"/>
            <a:stretch>
              <a:fillRect/>
            </a:stretch>
          </p:blipFill>
          <p:spPr>
            <a:xfrm>
              <a:off x="4647975" y="1430247"/>
              <a:ext cx="691550" cy="163042"/>
            </a:xfrm>
            <a:prstGeom prst="rect">
              <a:avLst/>
            </a:prstGeom>
          </p:spPr>
        </p:pic>
      </p:grpSp>
      <p:grpSp>
        <p:nvGrpSpPr>
          <p:cNvPr id="3" name="Group 2">
            <a:extLst>
              <a:ext uri="{FF2B5EF4-FFF2-40B4-BE49-F238E27FC236}">
                <a16:creationId xmlns:a16="http://schemas.microsoft.com/office/drawing/2014/main" id="{2EED157C-998A-8449-94AE-D1B25124C311}"/>
              </a:ext>
            </a:extLst>
          </p:cNvPr>
          <p:cNvGrpSpPr/>
          <p:nvPr/>
        </p:nvGrpSpPr>
        <p:grpSpPr>
          <a:xfrm>
            <a:off x="3412503" y="698791"/>
            <a:ext cx="4655733" cy="535742"/>
            <a:chOff x="4120979" y="2975603"/>
            <a:chExt cx="3680209" cy="956132"/>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2975603"/>
              <a:ext cx="3680209"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5057171" y="3039154"/>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panose="020B0503050203000203" pitchFamily="34" charset="77"/>
                  <a:cs typeface="Calibri"/>
                  <a:sym typeface="Calibri"/>
                </a:rPr>
                <a:t>Interact with Pre-built AI Apps and Services</a:t>
              </a:r>
            </a:p>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Applications and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6" name="Group 5">
            <a:extLst>
              <a:ext uri="{FF2B5EF4-FFF2-40B4-BE49-F238E27FC236}">
                <a16:creationId xmlns:a16="http://schemas.microsoft.com/office/drawing/2014/main" id="{2C539662-C5C3-3B4D-ABD2-957D9D6F4CAF}"/>
              </a:ext>
            </a:extLst>
          </p:cNvPr>
          <p:cNvGrpSpPr/>
          <p:nvPr/>
        </p:nvGrpSpPr>
        <p:grpSpPr>
          <a:xfrm>
            <a:off x="5327712" y="2000318"/>
            <a:ext cx="2302458" cy="817212"/>
            <a:chOff x="4757505" y="2261256"/>
            <a:chExt cx="2515312" cy="1093965"/>
          </a:xfrm>
        </p:grpSpPr>
        <p:sp>
          <p:nvSpPr>
            <p:cNvPr id="157" name="Rectangle 156">
              <a:extLst>
                <a:ext uri="{FF2B5EF4-FFF2-40B4-BE49-F238E27FC236}">
                  <a16:creationId xmlns:a16="http://schemas.microsoft.com/office/drawing/2014/main" id="{85F4ED5A-838C-1D4D-B523-E9FCA5D09105}"/>
                </a:ext>
              </a:extLst>
            </p:cNvPr>
            <p:cNvSpPr/>
            <p:nvPr/>
          </p:nvSpPr>
          <p:spPr>
            <a:xfrm>
              <a:off x="4757505" y="2261256"/>
              <a:ext cx="2515312" cy="1093965"/>
            </a:xfrm>
            <a:prstGeom prst="rect">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0" name="TextBox 159">
              <a:extLst>
                <a:ext uri="{FF2B5EF4-FFF2-40B4-BE49-F238E27FC236}">
                  <a16:creationId xmlns:a16="http://schemas.microsoft.com/office/drawing/2014/main" id="{46D3C12D-E361-4A49-B350-CAD0E5DC314C}"/>
                </a:ext>
              </a:extLst>
            </p:cNvPr>
            <p:cNvSpPr txBox="1"/>
            <p:nvPr/>
          </p:nvSpPr>
          <p:spPr>
            <a:xfrm>
              <a:off x="5277071" y="2583784"/>
              <a:ext cx="1983311" cy="669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p>
            <a:p>
              <a:pPr marL="0" marR="0" indent="0" eaLnBrk="1" fontAlgn="auto" latinLnBrk="0">
                <a:lnSpc>
                  <a:spcPct val="100000"/>
                </a:lnSpc>
                <a:spcBef>
                  <a:spcPts val="0"/>
                </a:spcBef>
                <a:spcAft>
                  <a:spcPts val="0"/>
                </a:spcAft>
                <a:buClrTx/>
                <a:buSzTx/>
                <a:buFontTx/>
                <a:buNone/>
                <a:tabLst/>
                <a:defRPr/>
              </a:pPr>
              <a:r>
                <a:rPr lang="en-US" sz="800" dirty="0">
                  <a:solidFill>
                    <a:schemeClr val="accent3">
                      <a:lumMod val="75000"/>
                    </a:schemeClr>
                  </a:solidFill>
                  <a:latin typeface="IBM Plex Sans" panose="020B0503050203000203" pitchFamily="34" charset="77"/>
                  <a:cs typeface="Calibri"/>
                  <a:sym typeface="Calibri"/>
                </a:rPr>
                <a:t>Cognos, Planning</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pic>
          <p:nvPicPr>
            <p:cNvPr id="161" name="Picture 160">
              <a:extLst>
                <a:ext uri="{FF2B5EF4-FFF2-40B4-BE49-F238E27FC236}">
                  <a16:creationId xmlns:a16="http://schemas.microsoft.com/office/drawing/2014/main" id="{A41A7E45-F701-FC48-943C-14D8BDDEEFED}"/>
                </a:ext>
              </a:extLst>
            </p:cNvPr>
            <p:cNvPicPr>
              <a:picLocks noChangeAspect="1"/>
            </p:cNvPicPr>
            <p:nvPr/>
          </p:nvPicPr>
          <p:blipFill>
            <a:blip r:embed="rId8"/>
            <a:stretch>
              <a:fillRect/>
            </a:stretch>
          </p:blipFill>
          <p:spPr>
            <a:xfrm>
              <a:off x="4906731" y="2338422"/>
              <a:ext cx="385016" cy="379765"/>
            </a:xfrm>
            <a:prstGeom prst="rect">
              <a:avLst/>
            </a:prstGeom>
          </p:spPr>
        </p:pic>
      </p:grpSp>
      <p:grpSp>
        <p:nvGrpSpPr>
          <p:cNvPr id="8" name="Group 7">
            <a:extLst>
              <a:ext uri="{FF2B5EF4-FFF2-40B4-BE49-F238E27FC236}">
                <a16:creationId xmlns:a16="http://schemas.microsoft.com/office/drawing/2014/main" id="{690E9CBD-656C-E548-AB7D-E4A889AA746B}"/>
              </a:ext>
            </a:extLst>
          </p:cNvPr>
          <p:cNvGrpSpPr/>
          <p:nvPr/>
        </p:nvGrpSpPr>
        <p:grpSpPr>
          <a:xfrm>
            <a:off x="3737136" y="1261763"/>
            <a:ext cx="4020517" cy="705594"/>
            <a:chOff x="3953215" y="764728"/>
            <a:chExt cx="4020517" cy="705594"/>
          </a:xfrm>
        </p:grpSpPr>
        <p:pic>
          <p:nvPicPr>
            <p:cNvPr id="298" name="Picture 297">
              <a:extLst>
                <a:ext uri="{FF2B5EF4-FFF2-40B4-BE49-F238E27FC236}">
                  <a16:creationId xmlns:a16="http://schemas.microsoft.com/office/drawing/2014/main" id="{F7CC2545-A88D-D741-A45C-C5050C1BEAE9}"/>
                </a:ext>
              </a:extLst>
            </p:cNvPr>
            <p:cNvPicPr>
              <a:picLocks noChangeAspect="1"/>
            </p:cNvPicPr>
            <p:nvPr/>
          </p:nvPicPr>
          <p:blipFill rotWithShape="1">
            <a:blip r:embed="rId9"/>
            <a:srcRect l="29058" t="26605"/>
            <a:stretch/>
          </p:blipFill>
          <p:spPr>
            <a:xfrm>
              <a:off x="4135961" y="764728"/>
              <a:ext cx="3710288" cy="696917"/>
            </a:xfrm>
            <a:prstGeom prst="rect">
              <a:avLst/>
            </a:prstGeom>
          </p:spPr>
        </p:pic>
        <p:sp>
          <p:nvSpPr>
            <p:cNvPr id="300" name="TextBox 299">
              <a:extLst>
                <a:ext uri="{FF2B5EF4-FFF2-40B4-BE49-F238E27FC236}">
                  <a16:creationId xmlns:a16="http://schemas.microsoft.com/office/drawing/2014/main" id="{09F9346A-F863-4344-95FB-4026CD125E38}"/>
                </a:ext>
              </a:extLst>
            </p:cNvPr>
            <p:cNvSpPr txBox="1"/>
            <p:nvPr/>
          </p:nvSpPr>
          <p:spPr>
            <a:xfrm>
              <a:off x="3953215" y="1007356"/>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5458948" y="916328"/>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947313" y="1016323"/>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OpenScale</a:t>
              </a:r>
            </a:p>
          </p:txBody>
        </p:sp>
        <p:sp>
          <p:nvSpPr>
            <p:cNvPr id="303" name="TextBox 302">
              <a:extLst>
                <a:ext uri="{FF2B5EF4-FFF2-40B4-BE49-F238E27FC236}">
                  <a16:creationId xmlns:a16="http://schemas.microsoft.com/office/drawing/2014/main" id="{9E113DA3-49F0-5243-B8B7-EF35CCCF0222}"/>
                </a:ext>
              </a:extLst>
            </p:cNvPr>
            <p:cNvSpPr txBox="1"/>
            <p:nvPr/>
          </p:nvSpPr>
          <p:spPr>
            <a:xfrm>
              <a:off x="4256552" y="788552"/>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304" name="TextBox 303">
              <a:extLst>
                <a:ext uri="{FF2B5EF4-FFF2-40B4-BE49-F238E27FC236}">
                  <a16:creationId xmlns:a16="http://schemas.microsoft.com/office/drawing/2014/main" id="{BC5A989F-F348-DF4F-866E-1A8D47497A2F}"/>
                </a:ext>
              </a:extLst>
            </p:cNvPr>
            <p:cNvSpPr txBox="1"/>
            <p:nvPr/>
          </p:nvSpPr>
          <p:spPr>
            <a:xfrm>
              <a:off x="5654499" y="770621"/>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Run</a:t>
              </a: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5" name="TextBox 304">
              <a:extLst>
                <a:ext uri="{FF2B5EF4-FFF2-40B4-BE49-F238E27FC236}">
                  <a16:creationId xmlns:a16="http://schemas.microsoft.com/office/drawing/2014/main" id="{EEAE8E16-F6C9-CC4A-8531-CF525FC9EA77}"/>
                </a:ext>
              </a:extLst>
            </p:cNvPr>
            <p:cNvSpPr txBox="1"/>
            <p:nvPr/>
          </p:nvSpPr>
          <p:spPr>
            <a:xfrm>
              <a:off x="7158291" y="797519"/>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gr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861586" y="1942802"/>
            <a:ext cx="613945" cy="3347292"/>
          </a:xfrm>
          <a:prstGeom prst="rect">
            <a:avLst/>
          </a:prstGeom>
          <a:solidFill>
            <a:schemeClr val="accent1">
              <a:lumMod val="60000"/>
              <a:lumOff val="4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6" name="TextBox 195">
            <a:extLst>
              <a:ext uri="{FF2B5EF4-FFF2-40B4-BE49-F238E27FC236}">
                <a16:creationId xmlns:a16="http://schemas.microsoft.com/office/drawing/2014/main" id="{2B225E35-AB66-4D41-93EA-4F3DF8F9407C}"/>
              </a:ext>
            </a:extLst>
          </p:cNvPr>
          <p:cNvSpPr txBox="1"/>
          <p:nvPr/>
        </p:nvSpPr>
        <p:spPr>
          <a:xfrm>
            <a:off x="4895011" y="3313767"/>
            <a:ext cx="2939545" cy="623244"/>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Landing, Discovery, Analytic Zones</a:t>
            </a:r>
          </a:p>
          <a:p>
            <a:pPr lvl="0" eaLnBrk="1" fontAlgn="auto">
              <a:spcBef>
                <a:spcPts val="0"/>
              </a:spcBef>
              <a:spcAft>
                <a:spcPts val="0"/>
              </a:spcAft>
              <a:defRPr/>
            </a:pPr>
            <a:r>
              <a:rPr lang="en-US" sz="800" dirty="0">
                <a:latin typeface="IBM Plex Sans" panose="020B0503050203000203" pitchFamily="34" charset="77"/>
                <a:cs typeface="Calibri"/>
                <a:sym typeface="Calibri"/>
              </a:rPr>
              <a:t>IBM Db2 Family, Object Storage, </a:t>
            </a:r>
            <a:r>
              <a:rPr lang="en-US" sz="800" dirty="0" err="1">
                <a:latin typeface="IBM Plex Sans" panose="020B0503050203000203" pitchFamily="34" charset="77"/>
                <a:cs typeface="Calibri"/>
                <a:sym typeface="Calibri"/>
              </a:rPr>
              <a:t>noSQL</a:t>
            </a:r>
            <a:endParaRPr lang="en-US" sz="100" dirty="0">
              <a:latin typeface="IBM Plex Sans" panose="020B0503050203000203" pitchFamily="34" charset="77"/>
              <a:cs typeface="Calibri"/>
              <a:sym typeface="Calibri"/>
            </a:endParaRPr>
          </a:p>
          <a:p>
            <a:pPr lvl="0" eaLnBrk="1" fontAlgn="auto">
              <a:spcBef>
                <a:spcPts val="0"/>
              </a:spcBef>
              <a:spcAft>
                <a:spcPts val="0"/>
              </a:spcAft>
              <a:defRPr/>
            </a:pPr>
            <a:r>
              <a:rPr lang="en-US" sz="105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3160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10"/>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11"/>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11"/>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11"/>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12"/>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13"/>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14"/>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5"/>
            <a:stretch>
              <a:fillRect/>
            </a:stretch>
          </p:blipFill>
          <p:spPr>
            <a:xfrm>
              <a:off x="585455" y="5816278"/>
              <a:ext cx="358684" cy="260861"/>
            </a:xfrm>
            <a:prstGeom prst="rect">
              <a:avLst/>
            </a:prstGeom>
          </p:spPr>
        </p:pic>
      </p:grpSp>
      <p:sp>
        <p:nvSpPr>
          <p:cNvPr id="262" name="TextBox 261">
            <a:extLst>
              <a:ext uri="{FF2B5EF4-FFF2-40B4-BE49-F238E27FC236}">
                <a16:creationId xmlns:a16="http://schemas.microsoft.com/office/drawing/2014/main" id="{DAF8D320-F285-5047-A01B-FB85A11FB043}"/>
              </a:ext>
            </a:extLst>
          </p:cNvPr>
          <p:cNvSpPr txBox="1"/>
          <p:nvPr/>
        </p:nvSpPr>
        <p:spPr>
          <a:xfrm>
            <a:off x="1537481" y="3380028"/>
            <a:ext cx="3207592" cy="53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Data Consolidation </a:t>
            </a:r>
            <a:r>
              <a:rPr lang="en-US" sz="800" dirty="0">
                <a:solidFill>
                  <a:srgbClr val="000000"/>
                </a:solidFill>
                <a:latin typeface="IBM Plex Sans" panose="020B0503050203000203" pitchFamily="34" charset="77"/>
                <a:cs typeface="Calibri"/>
                <a:sym typeface="Calibri"/>
              </a:rPr>
              <a:t>Data Virtualization, Data Federation, Data Integration </a:t>
            </a:r>
            <a:endParaRPr lang="en-US" sz="100" dirty="0">
              <a:solidFill>
                <a:srgbClr val="000000"/>
              </a:solidFill>
              <a:latin typeface="IBM Plex Sans" panose="020B0503050203000203" pitchFamily="34" charset="77"/>
              <a:cs typeface="Calibri"/>
              <a:sym typeface="Calibri"/>
            </a:endParaRPr>
          </a:p>
          <a:p>
            <a:pPr eaLnBrk="1" fontAlgn="auto">
              <a:spcBef>
                <a:spcPts val="0"/>
              </a:spcBef>
              <a:spcAft>
                <a:spcPts val="0"/>
              </a:spcAft>
              <a:defRPr/>
            </a:pPr>
            <a:endPar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endParaRPr>
          </a:p>
        </p:txBody>
      </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r>
              <a:rPr lang="en-US" sz="800" dirty="0">
                <a:solidFill>
                  <a:srgbClr val="69A6FF">
                    <a:lumMod val="40000"/>
                    <a:lumOff val="60000"/>
                  </a:srgbClr>
                </a:solidFill>
                <a:latin typeface="IBM Plex Sans" panose="020B0503050203000203" pitchFamily="34" charset="77"/>
                <a:cs typeface="Calibri"/>
                <a:sym typeface="Calibri"/>
              </a:rPr>
              <a:t>IBM InfoSphere Family, DataStage, IGC/WKC</a:t>
            </a:r>
            <a:endParaRPr lang="en-US" sz="1050" b="1" dirty="0">
              <a:solidFill>
                <a:srgbClr val="69A6FF">
                  <a:lumMod val="40000"/>
                  <a:lumOff val="60000"/>
                </a:srgbClr>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pic>
        <p:nvPicPr>
          <p:cNvPr id="268" name="Picture 267">
            <a:extLst>
              <a:ext uri="{FF2B5EF4-FFF2-40B4-BE49-F238E27FC236}">
                <a16:creationId xmlns:a16="http://schemas.microsoft.com/office/drawing/2014/main" id="{17524B02-6065-3244-9D4B-F515E6E14E7E}"/>
              </a:ext>
            </a:extLst>
          </p:cNvPr>
          <p:cNvPicPr>
            <a:picLocks noChangeAspect="1"/>
          </p:cNvPicPr>
          <p:nvPr/>
        </p:nvPicPr>
        <p:blipFill>
          <a:blip r:embed="rId8"/>
          <a:stretch>
            <a:fillRect/>
          </a:stretch>
        </p:blipFill>
        <p:spPr>
          <a:xfrm>
            <a:off x="3800673" y="766256"/>
            <a:ext cx="377307" cy="304210"/>
          </a:xfrm>
          <a:prstGeom prst="rect">
            <a:avLst/>
          </a:prstGeom>
          <a:effectLst/>
        </p:spPr>
      </p:pic>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6"/>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7"/>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8"/>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9"/>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20"/>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21"/>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22"/>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22"/>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11"/>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11"/>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Tree>
    <p:extLst>
      <p:ext uri="{BB962C8B-B14F-4D97-AF65-F5344CB8AC3E}">
        <p14:creationId xmlns:p14="http://schemas.microsoft.com/office/powerpoint/2010/main" val="119991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B5A03B0-93A0-3044-8D48-C6E1353F6D01}"/>
              </a:ext>
            </a:extLst>
          </p:cNvPr>
          <p:cNvSpPr/>
          <p:nvPr/>
        </p:nvSpPr>
        <p:spPr>
          <a:xfrm>
            <a:off x="2713995" y="1187316"/>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Predict a Future Event</a:t>
            </a:r>
          </a:p>
        </p:txBody>
      </p:sp>
      <p:sp>
        <p:nvSpPr>
          <p:cNvPr id="3" name="Rounded Rectangle 2">
            <a:extLst>
              <a:ext uri="{FF2B5EF4-FFF2-40B4-BE49-F238E27FC236}">
                <a16:creationId xmlns:a16="http://schemas.microsoft.com/office/drawing/2014/main" id="{47BA37DE-84FA-6E47-A17F-7358B966F6D4}"/>
              </a:ext>
            </a:extLst>
          </p:cNvPr>
          <p:cNvSpPr/>
          <p:nvPr/>
        </p:nvSpPr>
        <p:spPr>
          <a:xfrm>
            <a:off x="3966194" y="1187313"/>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b="1" dirty="0">
              <a:solidFill>
                <a:srgbClr val="FFFFFF"/>
              </a:solidFill>
              <a:cs typeface="Arial"/>
            </a:endParaRPr>
          </a:p>
          <a:p>
            <a:pPr algn="ctr"/>
            <a:r>
              <a:rPr lang="en-US" sz="1400" dirty="0">
                <a:solidFill>
                  <a:srgbClr val="FFFFFF"/>
                </a:solidFill>
                <a:cs typeface="Arial"/>
              </a:rPr>
              <a:t>Segment Data / Detect Anomalies</a:t>
            </a:r>
          </a:p>
        </p:txBody>
      </p:sp>
      <p:sp>
        <p:nvSpPr>
          <p:cNvPr id="4" name="Rounded Rectangle 3">
            <a:extLst>
              <a:ext uri="{FF2B5EF4-FFF2-40B4-BE49-F238E27FC236}">
                <a16:creationId xmlns:a16="http://schemas.microsoft.com/office/drawing/2014/main" id="{257491FA-0693-354C-8338-65FF6BE24723}"/>
              </a:ext>
            </a:extLst>
          </p:cNvPr>
          <p:cNvSpPr/>
          <p:nvPr/>
        </p:nvSpPr>
        <p:spPr>
          <a:xfrm>
            <a:off x="7722793" y="1182863"/>
            <a:ext cx="1183105" cy="2226619"/>
          </a:xfrm>
          <a:prstGeom prst="roundRect">
            <a:avLst>
              <a:gd name="adj" fmla="val 6373"/>
            </a:avLst>
          </a:prstGeom>
          <a:solidFill>
            <a:srgbClr val="9DACD8"/>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Determine optimal quantity, price, resource allocation, or best action </a:t>
            </a:r>
          </a:p>
        </p:txBody>
      </p:sp>
      <p:sp>
        <p:nvSpPr>
          <p:cNvPr id="5" name="Rounded Rectangle 4">
            <a:extLst>
              <a:ext uri="{FF2B5EF4-FFF2-40B4-BE49-F238E27FC236}">
                <a16:creationId xmlns:a16="http://schemas.microsoft.com/office/drawing/2014/main" id="{1155B276-5FA8-6844-BF40-227A331BF4F6}"/>
              </a:ext>
            </a:extLst>
          </p:cNvPr>
          <p:cNvSpPr/>
          <p:nvPr/>
        </p:nvSpPr>
        <p:spPr>
          <a:xfrm>
            <a:off x="1471300" y="1182858"/>
            <a:ext cx="1183105" cy="2226619"/>
          </a:xfrm>
          <a:prstGeom prst="roundRect">
            <a:avLst>
              <a:gd name="adj" fmla="val 6373"/>
            </a:avLst>
          </a:prstGeom>
          <a:solidFill>
            <a:srgbClr val="4972C0"/>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Understand Past Activity</a:t>
            </a:r>
          </a:p>
        </p:txBody>
      </p:sp>
      <p:sp>
        <p:nvSpPr>
          <p:cNvPr id="6" name="Rounded Rectangle 5">
            <a:extLst>
              <a:ext uri="{FF2B5EF4-FFF2-40B4-BE49-F238E27FC236}">
                <a16:creationId xmlns:a16="http://schemas.microsoft.com/office/drawing/2014/main" id="{166F4078-BFD5-8A40-8854-3EC24FA018FE}"/>
              </a:ext>
            </a:extLst>
          </p:cNvPr>
          <p:cNvSpPr/>
          <p:nvPr/>
        </p:nvSpPr>
        <p:spPr>
          <a:xfrm>
            <a:off x="5218393" y="1185391"/>
            <a:ext cx="1183105" cy="2226619"/>
          </a:xfrm>
          <a:prstGeom prst="roundRect">
            <a:avLst>
              <a:gd name="adj" fmla="val 6373"/>
            </a:avLst>
          </a:prstGeom>
          <a:solidFill>
            <a:srgbClr val="778FCB"/>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Discover Insights in Content</a:t>
            </a:r>
          </a:p>
          <a:p>
            <a:pPr algn="ctr"/>
            <a:endParaRPr lang="en-US" sz="1200" dirty="0">
              <a:solidFill>
                <a:srgbClr val="FFFFFF"/>
              </a:solidFill>
              <a:cs typeface="Arial"/>
            </a:endParaRPr>
          </a:p>
          <a:p>
            <a:pPr algn="ctr"/>
            <a:r>
              <a:rPr lang="en-US" sz="1200" dirty="0">
                <a:solidFill>
                  <a:srgbClr val="FFFFFF"/>
                </a:solidFill>
                <a:cs typeface="Arial"/>
              </a:rPr>
              <a:t>(text, images, video)</a:t>
            </a:r>
          </a:p>
        </p:txBody>
      </p:sp>
      <p:sp>
        <p:nvSpPr>
          <p:cNvPr id="7" name="Rounded Rectangle 6">
            <a:extLst>
              <a:ext uri="{FF2B5EF4-FFF2-40B4-BE49-F238E27FC236}">
                <a16:creationId xmlns:a16="http://schemas.microsoft.com/office/drawing/2014/main" id="{964D431B-6846-C64C-97D1-17B7D498D486}"/>
              </a:ext>
            </a:extLst>
          </p:cNvPr>
          <p:cNvSpPr/>
          <p:nvPr/>
        </p:nvSpPr>
        <p:spPr>
          <a:xfrm>
            <a:off x="6470592" y="1187318"/>
            <a:ext cx="1183105" cy="2226619"/>
          </a:xfrm>
          <a:prstGeom prst="roundRect">
            <a:avLst>
              <a:gd name="adj" fmla="val 6373"/>
            </a:avLst>
          </a:prstGeom>
          <a:solidFill>
            <a:srgbClr val="8B9DD2"/>
          </a:solidFill>
        </p:spPr>
        <p:txBody>
          <a:bodyPr wrap="square" lIns="0" tIns="0" rIns="0" bIns="0" rtlCol="0" anchor="t">
            <a:noAutofit/>
          </a:bodyPr>
          <a:lstStyle/>
          <a:p>
            <a:pPr algn="ctr"/>
            <a:endParaRPr lang="en-US" sz="1400"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Interact in Natural Language</a:t>
            </a:r>
          </a:p>
        </p:txBody>
      </p:sp>
      <p:sp>
        <p:nvSpPr>
          <p:cNvPr id="8" name="Rounded Rectangle 7">
            <a:extLst>
              <a:ext uri="{FF2B5EF4-FFF2-40B4-BE49-F238E27FC236}">
                <a16:creationId xmlns:a16="http://schemas.microsoft.com/office/drawing/2014/main" id="{B3EE3142-E03D-E843-9182-B1BFD1D1D3F2}"/>
              </a:ext>
            </a:extLst>
          </p:cNvPr>
          <p:cNvSpPr/>
          <p:nvPr/>
        </p:nvSpPr>
        <p:spPr>
          <a:xfrm>
            <a:off x="228600" y="1182858"/>
            <a:ext cx="1183105" cy="2226619"/>
          </a:xfrm>
          <a:prstGeom prst="roundRect">
            <a:avLst>
              <a:gd name="adj" fmla="val 6373"/>
            </a:avLst>
          </a:prstGeom>
          <a:solidFill>
            <a:srgbClr val="3C67B1"/>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Forecast </a:t>
            </a:r>
            <a:br>
              <a:rPr lang="en-US" sz="1400" dirty="0">
                <a:solidFill>
                  <a:srgbClr val="FFFFFF"/>
                </a:solidFill>
                <a:cs typeface="Arial"/>
              </a:rPr>
            </a:br>
            <a:r>
              <a:rPr lang="en-US" sz="1400" dirty="0">
                <a:solidFill>
                  <a:srgbClr val="FFFFFF"/>
                </a:solidFill>
                <a:cs typeface="Arial"/>
              </a:rPr>
              <a:t>and Budget based on </a:t>
            </a:r>
            <a:br>
              <a:rPr lang="en-US" sz="1400" dirty="0">
                <a:solidFill>
                  <a:srgbClr val="FFFFFF"/>
                </a:solidFill>
                <a:cs typeface="Arial"/>
              </a:rPr>
            </a:br>
            <a:r>
              <a:rPr lang="en-US" sz="1400" dirty="0">
                <a:solidFill>
                  <a:srgbClr val="FFFFFF"/>
                </a:solidFill>
                <a:cs typeface="Arial"/>
              </a:rPr>
              <a:t>past activity</a:t>
            </a:r>
          </a:p>
        </p:txBody>
      </p:sp>
      <p:sp>
        <p:nvSpPr>
          <p:cNvPr id="9" name="Rounded Rectangle 8">
            <a:extLst>
              <a:ext uri="{FF2B5EF4-FFF2-40B4-BE49-F238E27FC236}">
                <a16:creationId xmlns:a16="http://schemas.microsoft.com/office/drawing/2014/main" id="{1E76DD44-A230-5D47-9C85-CDFA41DF3934}"/>
              </a:ext>
            </a:extLst>
          </p:cNvPr>
          <p:cNvSpPr/>
          <p:nvPr/>
        </p:nvSpPr>
        <p:spPr>
          <a:xfrm>
            <a:off x="2706645" y="3814293"/>
            <a:ext cx="1802500"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0" name="Rounded Rectangle 9">
            <a:extLst>
              <a:ext uri="{FF2B5EF4-FFF2-40B4-BE49-F238E27FC236}">
                <a16:creationId xmlns:a16="http://schemas.microsoft.com/office/drawing/2014/main" id="{F3876F41-54DF-B24E-ADF1-32A03FE01465}"/>
              </a:ext>
            </a:extLst>
          </p:cNvPr>
          <p:cNvSpPr/>
          <p:nvPr/>
        </p:nvSpPr>
        <p:spPr>
          <a:xfrm>
            <a:off x="4572000" y="3814293"/>
            <a:ext cx="130133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Unsupervised</a:t>
            </a:r>
          </a:p>
        </p:txBody>
      </p:sp>
      <p:sp>
        <p:nvSpPr>
          <p:cNvPr id="11" name="Rounded Rectangle 10">
            <a:extLst>
              <a:ext uri="{FF2B5EF4-FFF2-40B4-BE49-F238E27FC236}">
                <a16:creationId xmlns:a16="http://schemas.microsoft.com/office/drawing/2014/main" id="{B4B9A9EE-0886-BD4B-8959-D137AB39B638}"/>
              </a:ext>
            </a:extLst>
          </p:cNvPr>
          <p:cNvSpPr/>
          <p:nvPr/>
        </p:nvSpPr>
        <p:spPr>
          <a:xfrm>
            <a:off x="2706644" y="3449808"/>
            <a:ext cx="24404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Predictive</a:t>
            </a:r>
            <a:r>
              <a:rPr lang="en-US" sz="1400" dirty="0">
                <a:cs typeface="Arial"/>
              </a:rPr>
              <a:t>: What will happen?</a:t>
            </a:r>
          </a:p>
        </p:txBody>
      </p:sp>
      <p:sp>
        <p:nvSpPr>
          <p:cNvPr id="12" name="Rounded Rectangle 11">
            <a:extLst>
              <a:ext uri="{FF2B5EF4-FFF2-40B4-BE49-F238E27FC236}">
                <a16:creationId xmlns:a16="http://schemas.microsoft.com/office/drawing/2014/main" id="{A854379C-5172-3E40-832F-137842062B3A}"/>
              </a:ext>
            </a:extLst>
          </p:cNvPr>
          <p:cNvSpPr/>
          <p:nvPr/>
        </p:nvSpPr>
        <p:spPr>
          <a:xfrm>
            <a:off x="7722793" y="3435826"/>
            <a:ext cx="1183105" cy="707077"/>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Prescriptive</a:t>
            </a:r>
            <a:r>
              <a:rPr lang="en-US" sz="1400" dirty="0">
                <a:cs typeface="Arial"/>
              </a:rPr>
              <a:t>: What should we do?</a:t>
            </a:r>
          </a:p>
        </p:txBody>
      </p:sp>
      <p:sp>
        <p:nvSpPr>
          <p:cNvPr id="13" name="Rounded Rectangle 12">
            <a:extLst>
              <a:ext uri="{FF2B5EF4-FFF2-40B4-BE49-F238E27FC236}">
                <a16:creationId xmlns:a16="http://schemas.microsoft.com/office/drawing/2014/main" id="{C1B8332C-0EBC-1C4B-860F-76A02E05E6D3}"/>
              </a:ext>
            </a:extLst>
          </p:cNvPr>
          <p:cNvSpPr/>
          <p:nvPr/>
        </p:nvSpPr>
        <p:spPr>
          <a:xfrm>
            <a:off x="1471300" y="3435821"/>
            <a:ext cx="1183105" cy="707083"/>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Descriptive</a:t>
            </a:r>
            <a:r>
              <a:rPr lang="en-US" sz="1400" dirty="0">
                <a:cs typeface="Arial"/>
              </a:rPr>
              <a:t>: What happened?</a:t>
            </a:r>
          </a:p>
        </p:txBody>
      </p:sp>
      <p:sp>
        <p:nvSpPr>
          <p:cNvPr id="14" name="Rounded Rectangle 13">
            <a:extLst>
              <a:ext uri="{FF2B5EF4-FFF2-40B4-BE49-F238E27FC236}">
                <a16:creationId xmlns:a16="http://schemas.microsoft.com/office/drawing/2014/main" id="{FB83642F-BE77-A64B-95E7-C586630F0FB3}"/>
              </a:ext>
            </a:extLst>
          </p:cNvPr>
          <p:cNvSpPr/>
          <p:nvPr/>
        </p:nvSpPr>
        <p:spPr>
          <a:xfrm>
            <a:off x="236213" y="3435822"/>
            <a:ext cx="1183105" cy="707082"/>
          </a:xfrm>
          <a:prstGeom prst="roundRect">
            <a:avLst>
              <a:gd name="adj" fmla="val 6373"/>
            </a:avLst>
          </a:prstGeom>
          <a:solidFill>
            <a:schemeClr val="bg2">
              <a:lumMod val="75000"/>
            </a:schemeClr>
          </a:solidFill>
        </p:spPr>
        <p:txBody>
          <a:bodyPr wrap="square" lIns="0" tIns="0" rIns="0" bIns="0" rtlCol="0" anchor="ctr">
            <a:noAutofit/>
          </a:bodyPr>
          <a:lstStyle/>
          <a:p>
            <a:pPr algn="ctr"/>
            <a:r>
              <a:rPr lang="en-US" sz="1400" b="1" dirty="0">
                <a:cs typeface="Arial"/>
              </a:rPr>
              <a:t>Planning</a:t>
            </a:r>
            <a:r>
              <a:rPr lang="en-US" sz="1400" dirty="0">
                <a:cs typeface="Arial"/>
              </a:rPr>
              <a:t>: What is our Plan?</a:t>
            </a:r>
          </a:p>
        </p:txBody>
      </p:sp>
      <p:sp>
        <p:nvSpPr>
          <p:cNvPr id="15" name="Rounded Rectangle 14">
            <a:extLst>
              <a:ext uri="{FF2B5EF4-FFF2-40B4-BE49-F238E27FC236}">
                <a16:creationId xmlns:a16="http://schemas.microsoft.com/office/drawing/2014/main" id="{3936EAD6-16BB-154F-B0E5-2E3E0EDEC14B}"/>
              </a:ext>
            </a:extLst>
          </p:cNvPr>
          <p:cNvSpPr/>
          <p:nvPr/>
        </p:nvSpPr>
        <p:spPr>
          <a:xfrm>
            <a:off x="6457250" y="3435829"/>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NLP</a:t>
            </a:r>
          </a:p>
        </p:txBody>
      </p:sp>
      <p:sp>
        <p:nvSpPr>
          <p:cNvPr id="16" name="Rounded Rectangle 15">
            <a:extLst>
              <a:ext uri="{FF2B5EF4-FFF2-40B4-BE49-F238E27FC236}">
                <a16:creationId xmlns:a16="http://schemas.microsoft.com/office/drawing/2014/main" id="{1B4B544F-CF6E-A349-93D3-D3546FCCF3CF}"/>
              </a:ext>
            </a:extLst>
          </p:cNvPr>
          <p:cNvSpPr/>
          <p:nvPr/>
        </p:nvSpPr>
        <p:spPr>
          <a:xfrm>
            <a:off x="5218393" y="3449808"/>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Deep Learning</a:t>
            </a:r>
          </a:p>
        </p:txBody>
      </p:sp>
      <p:sp>
        <p:nvSpPr>
          <p:cNvPr id="17" name="Rounded Rectangle 16">
            <a:extLst>
              <a:ext uri="{FF2B5EF4-FFF2-40B4-BE49-F238E27FC236}">
                <a16:creationId xmlns:a16="http://schemas.microsoft.com/office/drawing/2014/main" id="{97F70FD2-E968-6F46-BC68-A6C50256AE59}"/>
              </a:ext>
            </a:extLst>
          </p:cNvPr>
          <p:cNvSpPr/>
          <p:nvPr/>
        </p:nvSpPr>
        <p:spPr>
          <a:xfrm>
            <a:off x="5936190" y="3814291"/>
            <a:ext cx="1717507"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8" name="TextBox 17">
            <a:extLst>
              <a:ext uri="{FF2B5EF4-FFF2-40B4-BE49-F238E27FC236}">
                <a16:creationId xmlns:a16="http://schemas.microsoft.com/office/drawing/2014/main" id="{2D37A2B7-87A4-D145-A639-8D24240BFE04}"/>
              </a:ext>
            </a:extLst>
          </p:cNvPr>
          <p:cNvSpPr txBox="1"/>
          <p:nvPr/>
        </p:nvSpPr>
        <p:spPr>
          <a:xfrm>
            <a:off x="2046607" y="-24356"/>
            <a:ext cx="501972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Common Patterns of Analytics Business Problems</a:t>
            </a:r>
          </a:p>
        </p:txBody>
      </p:sp>
      <p:sp>
        <p:nvSpPr>
          <p:cNvPr id="19" name="Text Placeholder 5">
            <a:extLst>
              <a:ext uri="{FF2B5EF4-FFF2-40B4-BE49-F238E27FC236}">
                <a16:creationId xmlns:a16="http://schemas.microsoft.com/office/drawing/2014/main" id="{0EA153A8-E6E1-5C43-AAB7-9F9C432ED481}"/>
              </a:ext>
            </a:extLst>
          </p:cNvPr>
          <p:cNvSpPr txBox="1">
            <a:spLocks/>
          </p:cNvSpPr>
          <p:nvPr/>
        </p:nvSpPr>
        <p:spPr>
          <a:xfrm>
            <a:off x="228600" y="630990"/>
            <a:ext cx="8782050" cy="3589655"/>
          </a:xfrm>
          <a:prstGeom prst="rect">
            <a:avLst/>
          </a:prstGeom>
        </p:spPr>
        <p:txBody>
          <a:bodyPr/>
          <a:lstStyle>
            <a:lvl1pPr algn="l" defTabSz="457200" rtl="0" eaLnBrk="0" fontAlgn="base" hangingPunct="0">
              <a:spcBef>
                <a:spcPts val="1100"/>
              </a:spcBef>
              <a:spcAft>
                <a:spcPct val="0"/>
              </a:spcAft>
              <a:buFont typeface="Arial" panose="020B0604020202020204" pitchFamily="34" charset="0"/>
              <a:defRPr sz="1400" kern="1200">
                <a:solidFill>
                  <a:schemeClr val="tx1"/>
                </a:solidFill>
                <a:latin typeface="+mn-lt"/>
                <a:ea typeface="Arial" charset="0"/>
                <a:cs typeface="Arial" charset="0"/>
              </a:defRPr>
            </a:lvl1pPr>
            <a:lvl2pPr marL="173038"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2pPr>
            <a:lvl3pPr marL="3968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3pPr>
            <a:lvl4pPr marL="625475" indent="-168275"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4pPr>
            <a:lvl5pPr marL="8032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Solving business problems with Data and AI will utilize a combination of these analytics patterns</a:t>
            </a:r>
            <a:endParaRPr lang="en-US" dirty="0"/>
          </a:p>
        </p:txBody>
      </p:sp>
    </p:spTree>
    <p:extLst>
      <p:ext uri="{BB962C8B-B14F-4D97-AF65-F5344CB8AC3E}">
        <p14:creationId xmlns:p14="http://schemas.microsoft.com/office/powerpoint/2010/main" val="410549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E0D1-76B9-8D44-BDE8-4D6DDA27C24B}"/>
              </a:ext>
            </a:extLst>
          </p:cNvPr>
          <p:cNvPicPr>
            <a:picLocks noChangeAspect="1"/>
          </p:cNvPicPr>
          <p:nvPr/>
        </p:nvPicPr>
        <p:blipFill>
          <a:blip r:embed="rId2"/>
          <a:stretch>
            <a:fillRect/>
          </a:stretch>
        </p:blipFill>
        <p:spPr>
          <a:xfrm>
            <a:off x="1615965" y="0"/>
            <a:ext cx="5912069" cy="5143500"/>
          </a:xfrm>
          <a:prstGeom prst="rect">
            <a:avLst/>
          </a:prstGeom>
        </p:spPr>
      </p:pic>
      <p:sp>
        <p:nvSpPr>
          <p:cNvPr id="5" name="Shape 547">
            <a:extLst>
              <a:ext uri="{FF2B5EF4-FFF2-40B4-BE49-F238E27FC236}">
                <a16:creationId xmlns:a16="http://schemas.microsoft.com/office/drawing/2014/main" id="{8F8136B2-D34C-324C-8BA8-3FA65A9A245D}"/>
              </a:ext>
            </a:extLst>
          </p:cNvPr>
          <p:cNvSpPr/>
          <p:nvPr/>
        </p:nvSpPr>
        <p:spPr>
          <a:xfrm>
            <a:off x="4833791" y="22767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8A132C6A-4434-E241-83ED-B86FB8927844}"/>
              </a:ext>
            </a:extLst>
          </p:cNvPr>
          <p:cNvSpPr/>
          <p:nvPr/>
        </p:nvSpPr>
        <p:spPr>
          <a:xfrm>
            <a:off x="4225354" y="187383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55136B98-8CCE-1943-B803-02F0A453210E}"/>
              </a:ext>
            </a:extLst>
          </p:cNvPr>
          <p:cNvSpPr/>
          <p:nvPr/>
        </p:nvSpPr>
        <p:spPr>
          <a:xfrm>
            <a:off x="6332197" y="295459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3C2B159-D17B-FC49-98AB-439768C0D40D}"/>
              </a:ext>
            </a:extLst>
          </p:cNvPr>
          <p:cNvSpPr/>
          <p:nvPr/>
        </p:nvSpPr>
        <p:spPr>
          <a:xfrm>
            <a:off x="3309790" y="25920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E757B05C-A0B5-AF41-A81B-135224B7257A}"/>
              </a:ext>
            </a:extLst>
          </p:cNvPr>
          <p:cNvSpPr/>
          <p:nvPr/>
        </p:nvSpPr>
        <p:spPr>
          <a:xfrm>
            <a:off x="4135565" y="332402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AB5C1527-FB81-384A-B556-5B4E8D6CAD96}"/>
              </a:ext>
            </a:extLst>
          </p:cNvPr>
          <p:cNvSpPr/>
          <p:nvPr/>
        </p:nvSpPr>
        <p:spPr>
          <a:xfrm>
            <a:off x="3970403" y="259892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923B04F-5044-3F45-AA46-E3D24EF5F17F}"/>
              </a:ext>
            </a:extLst>
          </p:cNvPr>
          <p:cNvSpPr/>
          <p:nvPr/>
        </p:nvSpPr>
        <p:spPr>
          <a:xfrm>
            <a:off x="5361955" y="144687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4B52FDFC-D4A9-984B-89FD-1472CC420209}"/>
              </a:ext>
            </a:extLst>
          </p:cNvPr>
          <p:cNvSpPr/>
          <p:nvPr/>
        </p:nvSpPr>
        <p:spPr>
          <a:xfrm>
            <a:off x="5187448" y="297552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2F13654E-7DF7-6147-94E0-348B8CE2E1E1}"/>
              </a:ext>
            </a:extLst>
          </p:cNvPr>
          <p:cNvSpPr/>
          <p:nvPr/>
        </p:nvSpPr>
        <p:spPr>
          <a:xfrm>
            <a:off x="4582294" y="249969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4" name="Shape 547">
            <a:extLst>
              <a:ext uri="{FF2B5EF4-FFF2-40B4-BE49-F238E27FC236}">
                <a16:creationId xmlns:a16="http://schemas.microsoft.com/office/drawing/2014/main" id="{25814127-E2D3-4B48-A5CE-5E4650A8631C}"/>
              </a:ext>
            </a:extLst>
          </p:cNvPr>
          <p:cNvSpPr/>
          <p:nvPr/>
        </p:nvSpPr>
        <p:spPr>
          <a:xfrm>
            <a:off x="5097659" y="198333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10</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0456217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3323987"/>
          </a:xfrm>
          <a:prstGeom prst="rect">
            <a:avLst/>
          </a:prstGeom>
        </p:spPr>
        <p:txBody>
          <a:bodyPr wrap="square">
            <a:spAutoFit/>
          </a:bodyPr>
          <a:lstStyle/>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business has identified a desired outcome that can be realized by a building a predictive model e.g. e.g. customer churn and next best action.</a:t>
            </a:r>
          </a:p>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To build the predictive model; the Business Analyst, Data Steward, Data Scientist and Cognitive Architect collaborate using Watson Studio.</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look at existing catalogs and data collections (such as in an enterprise data lake or data warehouse) to identify the optimal informing features towards building an effective predictive model. Understanding the needs and goals of the new models will provide the metrics required to determine if existing data structures may be used, or if new environments will need to be created. At this time, the overall design goals will be defined i.e. should it be a data lake or warehouse, time sensitivity of the data, where should it be deployed etc.</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discuss some signals could be extracted out of third party and social data that is available on a different cloud. In today’s hybrid world, this information may be pulled in via tools like ICP for Data and choice can be made around what use as is, what to virtualize and what to federate.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Using a cloud native data service, these additional signals are pulled into the data collections.  Depending on the choices made at step 3, tools are available to include the new data sources in the environment.</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Various portions of the informing data collections are refined to engineer features suitable for the predictive model using Data Refinery. Often data requires some curation, or possibly new data is created (i.e. aggregate totals may be created) or some other modification/enhancement will be needed.</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Since some of the information is unstructured, a number of Watson NLU APIs are used to extract entities and taxonomies to enrich the unstructured information with relevant meta-data to extract entities and taxonomies to enrich the unstructured information with relevant meta-data.  With data like this, we can choose the optimal database technology to store and to access the data.</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 these enrichments are deemed to be impacting many business use cases, these are methodically introduced as part of the ongoing data enrichment.  Given the iterative nature of building models, it’s important to note that a key feature is the ability to react to change quickly.  </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With multiple batch experiments and tuned hyperparameters, a performant model is available for use.  If the user has chosen an on-prem deployment, they may choose to take advantage of the fact that our appliance has the Watson Studio built directly onto the warehousing system.</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model is deployed using Watson Machine Learning, providing a scalable model with continuous learning.</a:t>
            </a:r>
          </a:p>
          <a:p>
            <a:pPr lvl="0" defTabSz="584200" eaLnBrk="1" fontAlgn="auto">
              <a:spcBef>
                <a:spcPts val="0"/>
              </a:spcBef>
              <a:spcAft>
                <a:spcPts val="0"/>
              </a:spcAft>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189666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52E0D1-76B9-8D44-BDE8-4D6DDA27C24B}"/>
              </a:ext>
            </a:extLst>
          </p:cNvPr>
          <p:cNvPicPr>
            <a:picLocks noChangeAspect="1"/>
          </p:cNvPicPr>
          <p:nvPr/>
        </p:nvPicPr>
        <p:blipFill>
          <a:blip r:embed="rId2"/>
          <a:stretch>
            <a:fillRect/>
          </a:stretch>
        </p:blipFill>
        <p:spPr>
          <a:xfrm>
            <a:off x="1615965" y="0"/>
            <a:ext cx="5912069" cy="5143500"/>
          </a:xfrm>
          <a:prstGeom prst="rect">
            <a:avLst/>
          </a:prstGeom>
        </p:spPr>
      </p:pic>
      <p:sp>
        <p:nvSpPr>
          <p:cNvPr id="5" name="Shape 547">
            <a:extLst>
              <a:ext uri="{FF2B5EF4-FFF2-40B4-BE49-F238E27FC236}">
                <a16:creationId xmlns:a16="http://schemas.microsoft.com/office/drawing/2014/main" id="{B7CDEAB2-FC8E-444E-A487-AD3D712CF2E5}"/>
              </a:ext>
            </a:extLst>
          </p:cNvPr>
          <p:cNvSpPr/>
          <p:nvPr/>
        </p:nvSpPr>
        <p:spPr>
          <a:xfrm>
            <a:off x="4651689" y="216031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1EF23F27-2B84-444B-853E-2704F8920ED6}"/>
              </a:ext>
            </a:extLst>
          </p:cNvPr>
          <p:cNvSpPr/>
          <p:nvPr/>
        </p:nvSpPr>
        <p:spPr>
          <a:xfrm>
            <a:off x="4831266" y="159360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DE2B940-8B7F-D248-87B6-408167E04763}"/>
              </a:ext>
            </a:extLst>
          </p:cNvPr>
          <p:cNvSpPr/>
          <p:nvPr/>
        </p:nvSpPr>
        <p:spPr>
          <a:xfrm>
            <a:off x="3361455" y="103319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1302CB8-B06D-FC4F-91D1-694B97B1F28E}"/>
              </a:ext>
            </a:extLst>
          </p:cNvPr>
          <p:cNvSpPr/>
          <p:nvPr/>
        </p:nvSpPr>
        <p:spPr>
          <a:xfrm>
            <a:off x="3622210" y="170652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6C3BEC9A-83F3-4A4C-909E-C06EDD7B6670}"/>
              </a:ext>
            </a:extLst>
          </p:cNvPr>
          <p:cNvSpPr/>
          <p:nvPr/>
        </p:nvSpPr>
        <p:spPr>
          <a:xfrm>
            <a:off x="4447432" y="29126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1C8267AD-89A2-5843-9DAC-5F25C00FA42D}"/>
              </a:ext>
            </a:extLst>
          </p:cNvPr>
          <p:cNvSpPr/>
          <p:nvPr/>
        </p:nvSpPr>
        <p:spPr>
          <a:xfrm>
            <a:off x="4414730" y="159360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404BB18B-FF0B-A248-A102-3F6CB1526110}"/>
              </a:ext>
            </a:extLst>
          </p:cNvPr>
          <p:cNvSpPr/>
          <p:nvPr/>
        </p:nvSpPr>
        <p:spPr>
          <a:xfrm>
            <a:off x="4184728" y="196615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338A4A80-2E6D-BD4B-B0C1-EDCDB8807658}"/>
              </a:ext>
            </a:extLst>
          </p:cNvPr>
          <p:cNvSpPr/>
          <p:nvPr/>
        </p:nvSpPr>
        <p:spPr>
          <a:xfrm>
            <a:off x="5080768" y="187383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F3869371-28CA-E74F-97F8-CD8D98FF7F95}"/>
              </a:ext>
            </a:extLst>
          </p:cNvPr>
          <p:cNvSpPr/>
          <p:nvPr/>
        </p:nvSpPr>
        <p:spPr>
          <a:xfrm>
            <a:off x="6075814" y="58707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1430571100"/>
      </p:ext>
    </p:extLst>
  </p:cSld>
  <p:clrMapOvr>
    <a:masterClrMapping/>
  </p:clrMapOvr>
  <p:transition spd="med"/>
</p:sld>
</file>

<file path=ppt/theme/theme1.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36244</TotalTime>
  <Words>2854</Words>
  <Application>Microsoft Macintosh PowerPoint</Application>
  <PresentationFormat>On-screen Show (16:9)</PresentationFormat>
  <Paragraphs>769</Paragraphs>
  <Slides>27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Helvetica</vt:lpstr>
      <vt:lpstr>Helvetica Neue</vt:lpstr>
      <vt:lpstr>Helvetica Neue Medium</vt:lpstr>
      <vt:lpstr>HelvNeue Roman for IBM</vt:lpstr>
      <vt:lpstr>IBM Plex Sans</vt:lpstr>
      <vt:lpstr>IBM Plex Sans Regular</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Garage Locations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337</cp:revision>
  <dcterms:created xsi:type="dcterms:W3CDTF">2019-01-17T23:14:09Z</dcterms:created>
  <dcterms:modified xsi:type="dcterms:W3CDTF">2019-09-04T18:22:56Z</dcterms:modified>
</cp:coreProperties>
</file>